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7" r:id="rId2"/>
    <p:sldId id="272" r:id="rId3"/>
    <p:sldId id="273" r:id="rId4"/>
    <p:sldId id="382" r:id="rId5"/>
    <p:sldId id="351" r:id="rId6"/>
    <p:sldId id="352" r:id="rId7"/>
    <p:sldId id="386" r:id="rId8"/>
    <p:sldId id="353" r:id="rId9"/>
    <p:sldId id="387" r:id="rId10"/>
    <p:sldId id="354" r:id="rId11"/>
    <p:sldId id="355" r:id="rId12"/>
    <p:sldId id="356" r:id="rId13"/>
    <p:sldId id="357" r:id="rId14"/>
    <p:sldId id="358" r:id="rId15"/>
    <p:sldId id="359" r:id="rId16"/>
    <p:sldId id="360" r:id="rId17"/>
    <p:sldId id="361" r:id="rId18"/>
    <p:sldId id="362" r:id="rId19"/>
    <p:sldId id="380" r:id="rId20"/>
    <p:sldId id="381" r:id="rId21"/>
    <p:sldId id="364" r:id="rId22"/>
    <p:sldId id="365" r:id="rId23"/>
    <p:sldId id="366" r:id="rId24"/>
    <p:sldId id="367" r:id="rId25"/>
    <p:sldId id="379" r:id="rId26"/>
    <p:sldId id="368" r:id="rId27"/>
    <p:sldId id="369" r:id="rId28"/>
    <p:sldId id="383" r:id="rId29"/>
    <p:sldId id="370" r:id="rId30"/>
    <p:sldId id="371" r:id="rId31"/>
    <p:sldId id="372" r:id="rId32"/>
    <p:sldId id="373" r:id="rId33"/>
    <p:sldId id="374" r:id="rId34"/>
    <p:sldId id="375" r:id="rId35"/>
    <p:sldId id="376" r:id="rId36"/>
    <p:sldId id="377" r:id="rId37"/>
    <p:sldId id="339" r:id="rId38"/>
    <p:sldId id="338" r:id="rId39"/>
    <p:sldId id="350" r:id="rId40"/>
    <p:sldId id="378" r:id="rId41"/>
    <p:sldId id="385" r:id="rId42"/>
    <p:sldId id="341" r:id="rId43"/>
    <p:sldId id="342" r:id="rId44"/>
    <p:sldId id="343" r:id="rId45"/>
    <p:sldId id="344" r:id="rId46"/>
    <p:sldId id="337" r:id="rId47"/>
    <p:sldId id="28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104" d="100"/>
          <a:sy n="104" d="100"/>
        </p:scale>
        <p:origin x="138" y="21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_rels/data1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image" Target="../media/image59.jpeg"/><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diagrams/_rels/data11.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image" Target="../media/image67.jpeg"/><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diagrams/_rels/data1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ata13.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image" Target="../media/image81.jpeg"/><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diagrams/_rels/data14.xml.rels><?xml version="1.0" encoding="UTF-8" standalone="yes"?>
<Relationships xmlns="http://schemas.openxmlformats.org/package/2006/relationships"><Relationship Id="rId1" Type="http://schemas.openxmlformats.org/officeDocument/2006/relationships/image" Target="../media/image89.png"/></Relationships>
</file>

<file path=ppt/diagrams/_rels/data15.xml.rels><?xml version="1.0" encoding="UTF-8" standalone="yes"?>
<Relationships xmlns="http://schemas.openxmlformats.org/package/2006/relationships"><Relationship Id="rId1" Type="http://schemas.openxmlformats.org/officeDocument/2006/relationships/image" Target="../media/image90.png"/></Relationships>
</file>

<file path=ppt/diagrams/_rels/data16.xml.rels><?xml version="1.0" encoding="UTF-8" standalone="yes"?>
<Relationships xmlns="http://schemas.openxmlformats.org/package/2006/relationships"><Relationship Id="rId1" Type="http://schemas.openxmlformats.org/officeDocument/2006/relationships/image" Target="../media/image90.png"/></Relationships>
</file>

<file path=ppt/diagrams/_rels/data17.xml.rels><?xml version="1.0" encoding="UTF-8" standalone="yes"?>
<Relationships xmlns="http://schemas.openxmlformats.org/package/2006/relationships"><Relationship Id="rId8" Type="http://schemas.openxmlformats.org/officeDocument/2006/relationships/image" Target="../media/image94.jpg"/><Relationship Id="rId3" Type="http://schemas.openxmlformats.org/officeDocument/2006/relationships/hyperlink" Target="mailto:rcross@sawley-inf.derbyshire.sch.uk" TargetMode="External"/><Relationship Id="rId7" Type="http://schemas.openxmlformats.org/officeDocument/2006/relationships/image" Target="../media/image93.png"/><Relationship Id="rId2" Type="http://schemas.openxmlformats.org/officeDocument/2006/relationships/hyperlink" Target="mailto:rmorley@sawley-inf.derbyshire.sch.uk" TargetMode="External"/><Relationship Id="rId1" Type="http://schemas.openxmlformats.org/officeDocument/2006/relationships/hyperlink" Target="mailto:enquiries@sawley-inf.derbyshire.sch.uk" TargetMode="Externa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hyperlink" Target="http://www.sawleyinfantschool.co.uk/" TargetMode="External"/></Relationships>
</file>

<file path=ppt/diagrams/_rels/data4.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35.xml"/><Relationship Id="rId1" Type="http://schemas.openxmlformats.org/officeDocument/2006/relationships/slide" Target="../slides/slide26.xml"/></Relationships>
</file>

<file path=ppt/diagrams/_rels/data6.xml.rels><?xml version="1.0" encoding="UTF-8" standalone="yes"?>
<Relationships xmlns="http://schemas.openxmlformats.org/package/2006/relationships"><Relationship Id="rId3" Type="http://schemas.openxmlformats.org/officeDocument/2006/relationships/slide" Target="../slides/slide44.xml"/><Relationship Id="rId7" Type="http://schemas.openxmlformats.org/officeDocument/2006/relationships/slide" Target="../slides/slide38.xml"/><Relationship Id="rId2" Type="http://schemas.openxmlformats.org/officeDocument/2006/relationships/slide" Target="../slides/slide43.xml"/><Relationship Id="rId1" Type="http://schemas.openxmlformats.org/officeDocument/2006/relationships/slide" Target="../slides/slide42.xml"/><Relationship Id="rId6" Type="http://schemas.openxmlformats.org/officeDocument/2006/relationships/slide" Target="../slides/slide39.xml"/><Relationship Id="rId5" Type="http://schemas.openxmlformats.org/officeDocument/2006/relationships/slide" Target="../slides/slide40.xml"/><Relationship Id="rId4" Type="http://schemas.openxmlformats.org/officeDocument/2006/relationships/slide" Target="../slides/slide45.xml"/></Relationships>
</file>

<file path=ppt/diagrams/_rels/data7.xml.rels><?xml version="1.0" encoding="UTF-8" standalone="yes"?>
<Relationships xmlns="http://schemas.openxmlformats.org/package/2006/relationships"><Relationship Id="rId1" Type="http://schemas.openxmlformats.org/officeDocument/2006/relationships/image" Target="../media/image40.png"/></Relationships>
</file>

<file path=ppt/diagrams/_rels/data8.xml.rels><?xml version="1.0" encoding="UTF-8" standalone="yes"?>
<Relationships xmlns="http://schemas.openxmlformats.org/package/2006/relationships"><Relationship Id="rId1" Type="http://schemas.openxmlformats.org/officeDocument/2006/relationships/image" Target="../media/image41.jpeg"/></Relationships>
</file>

<file path=ppt/diagrams/_rels/data9.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_rels/drawing1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image" Target="../media/image59.jpeg"/><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diagrams/_rels/drawing11.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image" Target="../media/image67.jpeg"/><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3.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image" Target="../media/image81.jpeg"/><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89.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90.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90.png"/></Relationships>
</file>

<file path=ppt/diagrams/_rels/drawing17.xml.rels><?xml version="1.0" encoding="UTF-8" standalone="yes"?>
<Relationships xmlns="http://schemas.openxmlformats.org/package/2006/relationships"><Relationship Id="rId8" Type="http://schemas.openxmlformats.org/officeDocument/2006/relationships/hyperlink" Target="http://www.sawleyinfantschool.co.uk/" TargetMode="External"/><Relationship Id="rId3" Type="http://schemas.openxmlformats.org/officeDocument/2006/relationships/hyperlink" Target="mailto:enquiries@sawley-inf.derbyshire.sch.uk" TargetMode="External"/><Relationship Id="rId7" Type="http://schemas.openxmlformats.org/officeDocument/2006/relationships/image" Target="../media/image94.jpg"/><Relationship Id="rId2" Type="http://schemas.openxmlformats.org/officeDocument/2006/relationships/image" Target="../media/image92.png"/><Relationship Id="rId1" Type="http://schemas.openxmlformats.org/officeDocument/2006/relationships/image" Target="../media/image91.png"/><Relationship Id="rId6" Type="http://schemas.openxmlformats.org/officeDocument/2006/relationships/hyperlink" Target="mailto:rcross@sawley-inf.derbyshire.sch.uk" TargetMode="External"/><Relationship Id="rId5" Type="http://schemas.openxmlformats.org/officeDocument/2006/relationships/hyperlink" Target="mailto:rmorley@sawley-inf.derbyshire.sch.uk" TargetMode="External"/><Relationship Id="rId4" Type="http://schemas.openxmlformats.org/officeDocument/2006/relationships/image" Target="../media/image93.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8.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9200C-0A8B-45DA-8C8D-0CDCC83C07C7}"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n-US"/>
        </a:p>
      </dgm:t>
    </dgm:pt>
    <dgm:pt modelId="{4FE2C807-FC7B-4DFC-B97B-1CF19AB24C4E}">
      <dgm:prSet phldrT="[Text]"/>
      <dgm:spPr/>
      <dgm:t>
        <a:bodyPr/>
        <a:lstStyle/>
        <a:p>
          <a:r>
            <a:rPr lang="en-US" dirty="0">
              <a:latin typeface="Twinkl" pitchFamily="2" charset="0"/>
            </a:rPr>
            <a:t>Communication and Interaction</a:t>
          </a:r>
        </a:p>
      </dgm:t>
    </dgm:pt>
    <dgm:pt modelId="{A3188A36-A115-47B1-9C08-733AF8DC811F}" type="parTrans" cxnId="{FD0A13F1-49F3-4BEC-967E-3166B3E6954F}">
      <dgm:prSet/>
      <dgm:spPr/>
      <dgm:t>
        <a:bodyPr/>
        <a:lstStyle/>
        <a:p>
          <a:endParaRPr lang="en-US"/>
        </a:p>
      </dgm:t>
    </dgm:pt>
    <dgm:pt modelId="{492C9A6B-CB5A-402A-87B6-E9BA6763396B}" type="sibTrans" cxnId="{FD0A13F1-49F3-4BEC-967E-3166B3E6954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C2A52980-C4F0-4F1D-9BF7-CF0AE4EE6889}">
      <dgm:prSet phldrT="[Text]"/>
      <dgm:spPr/>
      <dgm:t>
        <a:bodyPr/>
        <a:lstStyle/>
        <a:p>
          <a:r>
            <a:rPr lang="en-US" dirty="0">
              <a:latin typeface="Twinkl" pitchFamily="2" charset="0"/>
            </a:rPr>
            <a:t>Cognition and Learning</a:t>
          </a:r>
        </a:p>
      </dgm:t>
    </dgm:pt>
    <dgm:pt modelId="{4B2FFBB1-D621-4529-954D-E42F4DE1AC0A}" type="parTrans" cxnId="{FD69438C-FEC1-4B4D-B6AE-E0421DFAE45D}">
      <dgm:prSet/>
      <dgm:spPr/>
      <dgm:t>
        <a:bodyPr/>
        <a:lstStyle/>
        <a:p>
          <a:endParaRPr lang="en-US"/>
        </a:p>
      </dgm:t>
    </dgm:pt>
    <dgm:pt modelId="{35864E0D-0D0E-496B-804D-96534C2B2016}" type="sibTrans" cxnId="{FD69438C-FEC1-4B4D-B6AE-E0421DFAE45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AAF3CC3C-FCB4-43E3-B028-16CA5881F07E}">
      <dgm:prSet phldrT="[Text]"/>
      <dgm:spPr/>
      <dgm:t>
        <a:bodyPr/>
        <a:lstStyle/>
        <a:p>
          <a:r>
            <a:rPr lang="en-US" dirty="0">
              <a:latin typeface="Twinkl" pitchFamily="2" charset="0"/>
            </a:rPr>
            <a:t>Social, Emotional and Mental Health</a:t>
          </a:r>
        </a:p>
      </dgm:t>
    </dgm:pt>
    <dgm:pt modelId="{9F806728-A09B-4501-8767-4902AD9CB40A}" type="parTrans" cxnId="{DA7C825F-E8A8-48BC-953F-93004C3ED3CB}">
      <dgm:prSet/>
      <dgm:spPr/>
      <dgm:t>
        <a:bodyPr/>
        <a:lstStyle/>
        <a:p>
          <a:endParaRPr lang="en-US"/>
        </a:p>
      </dgm:t>
    </dgm:pt>
    <dgm:pt modelId="{0153D56D-3E38-49EE-B510-A19D61F6C721}" type="sibTrans" cxnId="{DA7C825F-E8A8-48BC-953F-93004C3ED3C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8406FD21-9370-4E03-8ED5-11DBC8563D20}">
      <dgm:prSet phldrT="[Text]"/>
      <dgm:spPr/>
      <dgm:t>
        <a:bodyPr/>
        <a:lstStyle/>
        <a:p>
          <a:r>
            <a:rPr lang="en-US" dirty="0">
              <a:latin typeface="Twinkl" pitchFamily="2" charset="0"/>
            </a:rPr>
            <a:t>Sensory and/ or Physical</a:t>
          </a:r>
        </a:p>
      </dgm:t>
    </dgm:pt>
    <dgm:pt modelId="{47302E91-FEE8-4374-9C88-A2F6F42DB18F}" type="parTrans" cxnId="{0124CED8-4E07-4080-AC03-E5D4B7D64DA7}">
      <dgm:prSet/>
      <dgm:spPr/>
      <dgm:t>
        <a:bodyPr/>
        <a:lstStyle/>
        <a:p>
          <a:endParaRPr lang="en-US"/>
        </a:p>
      </dgm:t>
    </dgm:pt>
    <dgm:pt modelId="{0D4E341B-1ED2-479A-878C-3F8378E988B7}" type="sibTrans" cxnId="{0124CED8-4E07-4080-AC03-E5D4B7D64DA7}">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9685" t="32" r="9042" b="780"/>
          </a:stretch>
        </a:blipFill>
      </dgm:spPr>
      <dgm:t>
        <a:bodyPr/>
        <a:lstStyle/>
        <a:p>
          <a:endParaRPr lang="en-US"/>
        </a:p>
      </dgm:t>
    </dgm:pt>
    <dgm:pt modelId="{E0CE78B0-97F7-45DF-8047-F929487CF3B6}" type="pres">
      <dgm:prSet presAssocID="{3289200C-0A8B-45DA-8C8D-0CDCC83C07C7}" presName="Name0" presStyleCnt="0">
        <dgm:presLayoutVars>
          <dgm:chMax val="21"/>
          <dgm:chPref val="21"/>
        </dgm:presLayoutVars>
      </dgm:prSet>
      <dgm:spPr/>
    </dgm:pt>
    <dgm:pt modelId="{226CC31C-4A7B-49CE-BADB-C9D695417585}" type="pres">
      <dgm:prSet presAssocID="{4FE2C807-FC7B-4DFC-B97B-1CF19AB24C4E}" presName="text1" presStyleCnt="0"/>
      <dgm:spPr/>
    </dgm:pt>
    <dgm:pt modelId="{3AF7CAA3-8ADE-47BA-87DD-22AB36B7034D}" type="pres">
      <dgm:prSet presAssocID="{4FE2C807-FC7B-4DFC-B97B-1CF19AB24C4E}" presName="textRepeatNode" presStyleLbl="alignNode1" presStyleIdx="0" presStyleCnt="4">
        <dgm:presLayoutVars>
          <dgm:chMax val="0"/>
          <dgm:chPref val="0"/>
          <dgm:bulletEnabled val="1"/>
        </dgm:presLayoutVars>
      </dgm:prSet>
      <dgm:spPr/>
    </dgm:pt>
    <dgm:pt modelId="{3AE7196B-2300-4ECB-A997-583979DD10C0}" type="pres">
      <dgm:prSet presAssocID="{4FE2C807-FC7B-4DFC-B97B-1CF19AB24C4E}" presName="textaccent1" presStyleCnt="0"/>
      <dgm:spPr/>
    </dgm:pt>
    <dgm:pt modelId="{EE250B44-87E8-4B24-9A25-74E57D46150B}" type="pres">
      <dgm:prSet presAssocID="{4FE2C807-FC7B-4DFC-B97B-1CF19AB24C4E}" presName="accentRepeatNode" presStyleLbl="solidAlignAcc1" presStyleIdx="0" presStyleCnt="8"/>
      <dgm:spPr/>
    </dgm:pt>
    <dgm:pt modelId="{952B2893-0EB6-441B-BBFA-4763FF1FEFA6}" type="pres">
      <dgm:prSet presAssocID="{492C9A6B-CB5A-402A-87B6-E9BA6763396B}" presName="image1" presStyleCnt="0"/>
      <dgm:spPr/>
    </dgm:pt>
    <dgm:pt modelId="{F4029173-F781-4004-9A36-162902C9D767}" type="pres">
      <dgm:prSet presAssocID="{492C9A6B-CB5A-402A-87B6-E9BA6763396B}" presName="imageRepeatNode" presStyleLbl="alignAcc1" presStyleIdx="0" presStyleCnt="4"/>
      <dgm:spPr/>
    </dgm:pt>
    <dgm:pt modelId="{CA476CA6-6E62-4829-90A3-87987B3510BF}" type="pres">
      <dgm:prSet presAssocID="{492C9A6B-CB5A-402A-87B6-E9BA6763396B}" presName="imageaccent1" presStyleCnt="0"/>
      <dgm:spPr/>
    </dgm:pt>
    <dgm:pt modelId="{3757508D-71BA-43DC-8B63-1C75154B89DE}" type="pres">
      <dgm:prSet presAssocID="{492C9A6B-CB5A-402A-87B6-E9BA6763396B}" presName="accentRepeatNode" presStyleLbl="solidAlignAcc1" presStyleIdx="1" presStyleCnt="8"/>
      <dgm:spPr/>
    </dgm:pt>
    <dgm:pt modelId="{BAEDC289-45C4-4BCB-85EC-8ABFF3B8023D}" type="pres">
      <dgm:prSet presAssocID="{C2A52980-C4F0-4F1D-9BF7-CF0AE4EE6889}" presName="text2" presStyleCnt="0"/>
      <dgm:spPr/>
    </dgm:pt>
    <dgm:pt modelId="{4B5FD107-B7FF-4B83-8A58-054E0058C6CE}" type="pres">
      <dgm:prSet presAssocID="{C2A52980-C4F0-4F1D-9BF7-CF0AE4EE6889}" presName="textRepeatNode" presStyleLbl="alignNode1" presStyleIdx="1" presStyleCnt="4">
        <dgm:presLayoutVars>
          <dgm:chMax val="0"/>
          <dgm:chPref val="0"/>
          <dgm:bulletEnabled val="1"/>
        </dgm:presLayoutVars>
      </dgm:prSet>
      <dgm:spPr/>
    </dgm:pt>
    <dgm:pt modelId="{495B728E-62BC-4FCD-9738-D8F488B13E6F}" type="pres">
      <dgm:prSet presAssocID="{C2A52980-C4F0-4F1D-9BF7-CF0AE4EE6889}" presName="textaccent2" presStyleCnt="0"/>
      <dgm:spPr/>
    </dgm:pt>
    <dgm:pt modelId="{59C66A2D-5000-47A3-B78F-BFDC8BA288B8}" type="pres">
      <dgm:prSet presAssocID="{C2A52980-C4F0-4F1D-9BF7-CF0AE4EE6889}" presName="accentRepeatNode" presStyleLbl="solidAlignAcc1" presStyleIdx="2" presStyleCnt="8"/>
      <dgm:spPr/>
    </dgm:pt>
    <dgm:pt modelId="{2EE697FF-8D8B-4A58-9E13-53506C4A157C}" type="pres">
      <dgm:prSet presAssocID="{35864E0D-0D0E-496B-804D-96534C2B2016}" presName="image2" presStyleCnt="0"/>
      <dgm:spPr/>
    </dgm:pt>
    <dgm:pt modelId="{6C62800C-DA53-4FFE-8C46-63A7580953B4}" type="pres">
      <dgm:prSet presAssocID="{35864E0D-0D0E-496B-804D-96534C2B2016}" presName="imageRepeatNode" presStyleLbl="alignAcc1" presStyleIdx="1" presStyleCnt="4"/>
      <dgm:spPr/>
    </dgm:pt>
    <dgm:pt modelId="{461754E9-78D0-4142-BE75-DD39E0980678}" type="pres">
      <dgm:prSet presAssocID="{35864E0D-0D0E-496B-804D-96534C2B2016}" presName="imageaccent2" presStyleCnt="0"/>
      <dgm:spPr/>
    </dgm:pt>
    <dgm:pt modelId="{FC5E02EA-34AD-48F0-9938-510507643562}" type="pres">
      <dgm:prSet presAssocID="{35864E0D-0D0E-496B-804D-96534C2B2016}" presName="accentRepeatNode" presStyleLbl="solidAlignAcc1" presStyleIdx="3" presStyleCnt="8"/>
      <dgm:spPr/>
    </dgm:pt>
    <dgm:pt modelId="{D2DB3F04-5A5A-4140-B323-49CA66CC9389}" type="pres">
      <dgm:prSet presAssocID="{AAF3CC3C-FCB4-43E3-B028-16CA5881F07E}" presName="text3" presStyleCnt="0"/>
      <dgm:spPr/>
    </dgm:pt>
    <dgm:pt modelId="{61BCA09C-1C21-4AB9-8EA0-2EADE2252A0C}" type="pres">
      <dgm:prSet presAssocID="{AAF3CC3C-FCB4-43E3-B028-16CA5881F07E}" presName="textRepeatNode" presStyleLbl="alignNode1" presStyleIdx="2" presStyleCnt="4">
        <dgm:presLayoutVars>
          <dgm:chMax val="0"/>
          <dgm:chPref val="0"/>
          <dgm:bulletEnabled val="1"/>
        </dgm:presLayoutVars>
      </dgm:prSet>
      <dgm:spPr/>
    </dgm:pt>
    <dgm:pt modelId="{1031B93B-A44D-4443-996A-4C246FBC589A}" type="pres">
      <dgm:prSet presAssocID="{AAF3CC3C-FCB4-43E3-B028-16CA5881F07E}" presName="textaccent3" presStyleCnt="0"/>
      <dgm:spPr/>
    </dgm:pt>
    <dgm:pt modelId="{C39C9334-8E49-4FD1-8C42-39BB17E52E75}" type="pres">
      <dgm:prSet presAssocID="{AAF3CC3C-FCB4-43E3-B028-16CA5881F07E}" presName="accentRepeatNode" presStyleLbl="solidAlignAcc1" presStyleIdx="4" presStyleCnt="8"/>
      <dgm:spPr/>
    </dgm:pt>
    <dgm:pt modelId="{6C29AA2B-CABB-463C-B162-16E3D81E0AD4}" type="pres">
      <dgm:prSet presAssocID="{0153D56D-3E38-49EE-B510-A19D61F6C721}" presName="image3" presStyleCnt="0"/>
      <dgm:spPr/>
    </dgm:pt>
    <dgm:pt modelId="{AC39F5CB-7B68-41AD-AB7F-D7954B1AADA4}" type="pres">
      <dgm:prSet presAssocID="{0153D56D-3E38-49EE-B510-A19D61F6C721}" presName="imageRepeatNode" presStyleLbl="alignAcc1" presStyleIdx="2" presStyleCnt="4"/>
      <dgm:spPr/>
    </dgm:pt>
    <dgm:pt modelId="{69B621C7-EB11-4B97-ABC9-70F3692DED83}" type="pres">
      <dgm:prSet presAssocID="{0153D56D-3E38-49EE-B510-A19D61F6C721}" presName="imageaccent3" presStyleCnt="0"/>
      <dgm:spPr/>
    </dgm:pt>
    <dgm:pt modelId="{E4836296-DE17-4BE8-921E-995DD1036D08}" type="pres">
      <dgm:prSet presAssocID="{0153D56D-3E38-49EE-B510-A19D61F6C721}" presName="accentRepeatNode" presStyleLbl="solidAlignAcc1" presStyleIdx="5" presStyleCnt="8"/>
      <dgm:spPr/>
    </dgm:pt>
    <dgm:pt modelId="{77DF0DE2-5BB7-4D92-857C-F7A6DAD546C7}" type="pres">
      <dgm:prSet presAssocID="{8406FD21-9370-4E03-8ED5-11DBC8563D20}" presName="text4" presStyleCnt="0"/>
      <dgm:spPr/>
    </dgm:pt>
    <dgm:pt modelId="{6A234500-E2C2-4369-8926-49286581DCE0}" type="pres">
      <dgm:prSet presAssocID="{8406FD21-9370-4E03-8ED5-11DBC8563D20}" presName="textRepeatNode" presStyleLbl="alignNode1" presStyleIdx="3" presStyleCnt="4">
        <dgm:presLayoutVars>
          <dgm:chMax val="0"/>
          <dgm:chPref val="0"/>
          <dgm:bulletEnabled val="1"/>
        </dgm:presLayoutVars>
      </dgm:prSet>
      <dgm:spPr/>
    </dgm:pt>
    <dgm:pt modelId="{C3B8BE33-E2BD-4524-B0B5-B05DA2F9B9A0}" type="pres">
      <dgm:prSet presAssocID="{8406FD21-9370-4E03-8ED5-11DBC8563D20}" presName="textaccent4" presStyleCnt="0"/>
      <dgm:spPr/>
    </dgm:pt>
    <dgm:pt modelId="{C7A54315-47F6-4ECC-9FE0-33D79B4FBE1F}" type="pres">
      <dgm:prSet presAssocID="{8406FD21-9370-4E03-8ED5-11DBC8563D20}" presName="accentRepeatNode" presStyleLbl="solidAlignAcc1" presStyleIdx="6" presStyleCnt="8"/>
      <dgm:spPr/>
    </dgm:pt>
    <dgm:pt modelId="{335B62B3-1F55-4F29-A4F4-645FAAFC753E}" type="pres">
      <dgm:prSet presAssocID="{0D4E341B-1ED2-479A-878C-3F8378E988B7}" presName="image4" presStyleCnt="0"/>
      <dgm:spPr/>
    </dgm:pt>
    <dgm:pt modelId="{20BD7D46-D27F-4243-9D30-C20675EE1D76}" type="pres">
      <dgm:prSet presAssocID="{0D4E341B-1ED2-479A-878C-3F8378E988B7}" presName="imageRepeatNode" presStyleLbl="alignAcc1" presStyleIdx="3" presStyleCnt="4"/>
      <dgm:spPr/>
    </dgm:pt>
    <dgm:pt modelId="{C521EFF4-3511-4B36-97C2-AFBC4CFB84F8}" type="pres">
      <dgm:prSet presAssocID="{0D4E341B-1ED2-479A-878C-3F8378E988B7}" presName="imageaccent4" presStyleCnt="0"/>
      <dgm:spPr/>
    </dgm:pt>
    <dgm:pt modelId="{5BE31877-7097-4FC1-94E4-E9E232A18B09}" type="pres">
      <dgm:prSet presAssocID="{0D4E341B-1ED2-479A-878C-3F8378E988B7}" presName="accentRepeatNode" presStyleLbl="solidAlignAcc1" presStyleIdx="7" presStyleCnt="8"/>
      <dgm:spPr/>
    </dgm:pt>
  </dgm:ptLst>
  <dgm:cxnLst>
    <dgm:cxn modelId="{B6988001-69A3-4324-9524-E36787C774ED}" type="presOf" srcId="{35864E0D-0D0E-496B-804D-96534C2B2016}" destId="{6C62800C-DA53-4FFE-8C46-63A7580953B4}" srcOrd="0" destOrd="0" presId="urn:microsoft.com/office/officeart/2008/layout/HexagonCluster"/>
    <dgm:cxn modelId="{5C39143D-D554-47D5-A490-99A98AD87D89}" type="presOf" srcId="{492C9A6B-CB5A-402A-87B6-E9BA6763396B}" destId="{F4029173-F781-4004-9A36-162902C9D767}" srcOrd="0" destOrd="0" presId="urn:microsoft.com/office/officeart/2008/layout/HexagonCluster"/>
    <dgm:cxn modelId="{DA7C825F-E8A8-48BC-953F-93004C3ED3CB}" srcId="{3289200C-0A8B-45DA-8C8D-0CDCC83C07C7}" destId="{AAF3CC3C-FCB4-43E3-B028-16CA5881F07E}" srcOrd="2" destOrd="0" parTransId="{9F806728-A09B-4501-8767-4902AD9CB40A}" sibTransId="{0153D56D-3E38-49EE-B510-A19D61F6C721}"/>
    <dgm:cxn modelId="{5BFC146A-236B-45A0-B64E-B07EB325849F}" type="presOf" srcId="{4FE2C807-FC7B-4DFC-B97B-1CF19AB24C4E}" destId="{3AF7CAA3-8ADE-47BA-87DD-22AB36B7034D}" srcOrd="0" destOrd="0" presId="urn:microsoft.com/office/officeart/2008/layout/HexagonCluster"/>
    <dgm:cxn modelId="{827C9E50-AB9A-4EDC-AAED-D62CFF927CAD}" type="presOf" srcId="{3289200C-0A8B-45DA-8C8D-0CDCC83C07C7}" destId="{E0CE78B0-97F7-45DF-8047-F929487CF3B6}" srcOrd="0" destOrd="0" presId="urn:microsoft.com/office/officeart/2008/layout/HexagonCluster"/>
    <dgm:cxn modelId="{69742B53-7836-4AE6-A827-39F52F610F74}" type="presOf" srcId="{AAF3CC3C-FCB4-43E3-B028-16CA5881F07E}" destId="{61BCA09C-1C21-4AB9-8EA0-2EADE2252A0C}" srcOrd="0" destOrd="0" presId="urn:microsoft.com/office/officeart/2008/layout/HexagonCluster"/>
    <dgm:cxn modelId="{EF857B56-B043-49BB-8E2E-DB32550F83FB}" type="presOf" srcId="{0153D56D-3E38-49EE-B510-A19D61F6C721}" destId="{AC39F5CB-7B68-41AD-AB7F-D7954B1AADA4}" srcOrd="0" destOrd="0" presId="urn:microsoft.com/office/officeart/2008/layout/HexagonCluster"/>
    <dgm:cxn modelId="{63058D56-69D3-4586-B37F-8C78F567CDBE}" type="presOf" srcId="{8406FD21-9370-4E03-8ED5-11DBC8563D20}" destId="{6A234500-E2C2-4369-8926-49286581DCE0}" srcOrd="0" destOrd="0" presId="urn:microsoft.com/office/officeart/2008/layout/HexagonCluster"/>
    <dgm:cxn modelId="{FD69438C-FEC1-4B4D-B6AE-E0421DFAE45D}" srcId="{3289200C-0A8B-45DA-8C8D-0CDCC83C07C7}" destId="{C2A52980-C4F0-4F1D-9BF7-CF0AE4EE6889}" srcOrd="1" destOrd="0" parTransId="{4B2FFBB1-D621-4529-954D-E42F4DE1AC0A}" sibTransId="{35864E0D-0D0E-496B-804D-96534C2B2016}"/>
    <dgm:cxn modelId="{88F47E9D-3413-4E9A-B89C-4D9FABBF31C4}" type="presOf" srcId="{0D4E341B-1ED2-479A-878C-3F8378E988B7}" destId="{20BD7D46-D27F-4243-9D30-C20675EE1D76}" srcOrd="0" destOrd="0" presId="urn:microsoft.com/office/officeart/2008/layout/HexagonCluster"/>
    <dgm:cxn modelId="{0124CED8-4E07-4080-AC03-E5D4B7D64DA7}" srcId="{3289200C-0A8B-45DA-8C8D-0CDCC83C07C7}" destId="{8406FD21-9370-4E03-8ED5-11DBC8563D20}" srcOrd="3" destOrd="0" parTransId="{47302E91-FEE8-4374-9C88-A2F6F42DB18F}" sibTransId="{0D4E341B-1ED2-479A-878C-3F8378E988B7}"/>
    <dgm:cxn modelId="{E32243E7-EC7E-4B23-A724-5BEEDEB3FBB5}" type="presOf" srcId="{C2A52980-C4F0-4F1D-9BF7-CF0AE4EE6889}" destId="{4B5FD107-B7FF-4B83-8A58-054E0058C6CE}" srcOrd="0" destOrd="0" presId="urn:microsoft.com/office/officeart/2008/layout/HexagonCluster"/>
    <dgm:cxn modelId="{FD0A13F1-49F3-4BEC-967E-3166B3E6954F}" srcId="{3289200C-0A8B-45DA-8C8D-0CDCC83C07C7}" destId="{4FE2C807-FC7B-4DFC-B97B-1CF19AB24C4E}" srcOrd="0" destOrd="0" parTransId="{A3188A36-A115-47B1-9C08-733AF8DC811F}" sibTransId="{492C9A6B-CB5A-402A-87B6-E9BA6763396B}"/>
    <dgm:cxn modelId="{1684EDB4-8CAB-4CDE-BD46-34CFAA72FEED}" type="presParOf" srcId="{E0CE78B0-97F7-45DF-8047-F929487CF3B6}" destId="{226CC31C-4A7B-49CE-BADB-C9D695417585}" srcOrd="0" destOrd="0" presId="urn:microsoft.com/office/officeart/2008/layout/HexagonCluster"/>
    <dgm:cxn modelId="{A6BB3516-CC49-480A-8CB7-5EF3C9B4DE92}" type="presParOf" srcId="{226CC31C-4A7B-49CE-BADB-C9D695417585}" destId="{3AF7CAA3-8ADE-47BA-87DD-22AB36B7034D}" srcOrd="0" destOrd="0" presId="urn:microsoft.com/office/officeart/2008/layout/HexagonCluster"/>
    <dgm:cxn modelId="{4A9D2784-5863-4945-A54F-4A0F8696F3AF}" type="presParOf" srcId="{E0CE78B0-97F7-45DF-8047-F929487CF3B6}" destId="{3AE7196B-2300-4ECB-A997-583979DD10C0}" srcOrd="1" destOrd="0" presId="urn:microsoft.com/office/officeart/2008/layout/HexagonCluster"/>
    <dgm:cxn modelId="{8240E4EC-2511-49F2-BEB9-9BE7763405B0}" type="presParOf" srcId="{3AE7196B-2300-4ECB-A997-583979DD10C0}" destId="{EE250B44-87E8-4B24-9A25-74E57D46150B}" srcOrd="0" destOrd="0" presId="urn:microsoft.com/office/officeart/2008/layout/HexagonCluster"/>
    <dgm:cxn modelId="{9D0D2B85-726D-4D62-BBD7-53B44A24A782}" type="presParOf" srcId="{E0CE78B0-97F7-45DF-8047-F929487CF3B6}" destId="{952B2893-0EB6-441B-BBFA-4763FF1FEFA6}" srcOrd="2" destOrd="0" presId="urn:microsoft.com/office/officeart/2008/layout/HexagonCluster"/>
    <dgm:cxn modelId="{2629F527-88F9-491A-B37E-A8C535CAAAC0}" type="presParOf" srcId="{952B2893-0EB6-441B-BBFA-4763FF1FEFA6}" destId="{F4029173-F781-4004-9A36-162902C9D767}" srcOrd="0" destOrd="0" presId="urn:microsoft.com/office/officeart/2008/layout/HexagonCluster"/>
    <dgm:cxn modelId="{0AA25A01-D1DE-4D9A-B0AE-BAD0AC7C27F8}" type="presParOf" srcId="{E0CE78B0-97F7-45DF-8047-F929487CF3B6}" destId="{CA476CA6-6E62-4829-90A3-87987B3510BF}" srcOrd="3" destOrd="0" presId="urn:microsoft.com/office/officeart/2008/layout/HexagonCluster"/>
    <dgm:cxn modelId="{4392B2AD-A59D-4416-875B-A94B95341AD6}" type="presParOf" srcId="{CA476CA6-6E62-4829-90A3-87987B3510BF}" destId="{3757508D-71BA-43DC-8B63-1C75154B89DE}" srcOrd="0" destOrd="0" presId="urn:microsoft.com/office/officeart/2008/layout/HexagonCluster"/>
    <dgm:cxn modelId="{B0A4E00A-7ECB-4C26-9AA5-4DC1EC9EC070}" type="presParOf" srcId="{E0CE78B0-97F7-45DF-8047-F929487CF3B6}" destId="{BAEDC289-45C4-4BCB-85EC-8ABFF3B8023D}" srcOrd="4" destOrd="0" presId="urn:microsoft.com/office/officeart/2008/layout/HexagonCluster"/>
    <dgm:cxn modelId="{75547D7F-806D-43F5-8E56-F0E251F45363}" type="presParOf" srcId="{BAEDC289-45C4-4BCB-85EC-8ABFF3B8023D}" destId="{4B5FD107-B7FF-4B83-8A58-054E0058C6CE}" srcOrd="0" destOrd="0" presId="urn:microsoft.com/office/officeart/2008/layout/HexagonCluster"/>
    <dgm:cxn modelId="{9660D2ED-3B0F-45A1-9877-472C7E312C94}" type="presParOf" srcId="{E0CE78B0-97F7-45DF-8047-F929487CF3B6}" destId="{495B728E-62BC-4FCD-9738-D8F488B13E6F}" srcOrd="5" destOrd="0" presId="urn:microsoft.com/office/officeart/2008/layout/HexagonCluster"/>
    <dgm:cxn modelId="{19EA70EA-6BCC-4107-B205-360F34014B7B}" type="presParOf" srcId="{495B728E-62BC-4FCD-9738-D8F488B13E6F}" destId="{59C66A2D-5000-47A3-B78F-BFDC8BA288B8}" srcOrd="0" destOrd="0" presId="urn:microsoft.com/office/officeart/2008/layout/HexagonCluster"/>
    <dgm:cxn modelId="{E633EA70-05D0-4457-9D5C-C613742F86A0}" type="presParOf" srcId="{E0CE78B0-97F7-45DF-8047-F929487CF3B6}" destId="{2EE697FF-8D8B-4A58-9E13-53506C4A157C}" srcOrd="6" destOrd="0" presId="urn:microsoft.com/office/officeart/2008/layout/HexagonCluster"/>
    <dgm:cxn modelId="{1A6A11C5-B0DF-4EA5-8AC0-C2E8947F0980}" type="presParOf" srcId="{2EE697FF-8D8B-4A58-9E13-53506C4A157C}" destId="{6C62800C-DA53-4FFE-8C46-63A7580953B4}" srcOrd="0" destOrd="0" presId="urn:microsoft.com/office/officeart/2008/layout/HexagonCluster"/>
    <dgm:cxn modelId="{271FBA99-E662-4B91-A191-C329177E99B7}" type="presParOf" srcId="{E0CE78B0-97F7-45DF-8047-F929487CF3B6}" destId="{461754E9-78D0-4142-BE75-DD39E0980678}" srcOrd="7" destOrd="0" presId="urn:microsoft.com/office/officeart/2008/layout/HexagonCluster"/>
    <dgm:cxn modelId="{7A89BB1F-0985-465F-811A-1C8E7057F47A}" type="presParOf" srcId="{461754E9-78D0-4142-BE75-DD39E0980678}" destId="{FC5E02EA-34AD-48F0-9938-510507643562}" srcOrd="0" destOrd="0" presId="urn:microsoft.com/office/officeart/2008/layout/HexagonCluster"/>
    <dgm:cxn modelId="{5581D865-659D-4343-923C-0DF3AFEA9F2E}" type="presParOf" srcId="{E0CE78B0-97F7-45DF-8047-F929487CF3B6}" destId="{D2DB3F04-5A5A-4140-B323-49CA66CC9389}" srcOrd="8" destOrd="0" presId="urn:microsoft.com/office/officeart/2008/layout/HexagonCluster"/>
    <dgm:cxn modelId="{7962C9BF-3E85-4FFC-AD30-D0752BB58C2A}" type="presParOf" srcId="{D2DB3F04-5A5A-4140-B323-49CA66CC9389}" destId="{61BCA09C-1C21-4AB9-8EA0-2EADE2252A0C}" srcOrd="0" destOrd="0" presId="urn:microsoft.com/office/officeart/2008/layout/HexagonCluster"/>
    <dgm:cxn modelId="{8D2A9441-1C7D-4807-BEB6-0E3A91AD2360}" type="presParOf" srcId="{E0CE78B0-97F7-45DF-8047-F929487CF3B6}" destId="{1031B93B-A44D-4443-996A-4C246FBC589A}" srcOrd="9" destOrd="0" presId="urn:microsoft.com/office/officeart/2008/layout/HexagonCluster"/>
    <dgm:cxn modelId="{D9236A61-1EB3-47DB-B8B8-B0ED0E6089EA}" type="presParOf" srcId="{1031B93B-A44D-4443-996A-4C246FBC589A}" destId="{C39C9334-8E49-4FD1-8C42-39BB17E52E75}" srcOrd="0" destOrd="0" presId="urn:microsoft.com/office/officeart/2008/layout/HexagonCluster"/>
    <dgm:cxn modelId="{397CF1AA-5F92-49ED-92EA-68EA3D9F2D6C}" type="presParOf" srcId="{E0CE78B0-97F7-45DF-8047-F929487CF3B6}" destId="{6C29AA2B-CABB-463C-B162-16E3D81E0AD4}" srcOrd="10" destOrd="0" presId="urn:microsoft.com/office/officeart/2008/layout/HexagonCluster"/>
    <dgm:cxn modelId="{55555701-F18D-4037-A604-8D15C7F80ABC}" type="presParOf" srcId="{6C29AA2B-CABB-463C-B162-16E3D81E0AD4}" destId="{AC39F5CB-7B68-41AD-AB7F-D7954B1AADA4}" srcOrd="0" destOrd="0" presId="urn:microsoft.com/office/officeart/2008/layout/HexagonCluster"/>
    <dgm:cxn modelId="{04FC04F6-C8F9-4EF6-8E0A-79D6394A31DA}" type="presParOf" srcId="{E0CE78B0-97F7-45DF-8047-F929487CF3B6}" destId="{69B621C7-EB11-4B97-ABC9-70F3692DED83}" srcOrd="11" destOrd="0" presId="urn:microsoft.com/office/officeart/2008/layout/HexagonCluster"/>
    <dgm:cxn modelId="{91430A3B-5CEC-46FE-8556-25FA28A7919F}" type="presParOf" srcId="{69B621C7-EB11-4B97-ABC9-70F3692DED83}" destId="{E4836296-DE17-4BE8-921E-995DD1036D08}" srcOrd="0" destOrd="0" presId="urn:microsoft.com/office/officeart/2008/layout/HexagonCluster"/>
    <dgm:cxn modelId="{95A20DC1-1FAF-49E8-B25C-72C72AE5B59A}" type="presParOf" srcId="{E0CE78B0-97F7-45DF-8047-F929487CF3B6}" destId="{77DF0DE2-5BB7-4D92-857C-F7A6DAD546C7}" srcOrd="12" destOrd="0" presId="urn:microsoft.com/office/officeart/2008/layout/HexagonCluster"/>
    <dgm:cxn modelId="{87E95CA4-E0F4-44BE-BB7A-DD241B95A919}" type="presParOf" srcId="{77DF0DE2-5BB7-4D92-857C-F7A6DAD546C7}" destId="{6A234500-E2C2-4369-8926-49286581DCE0}" srcOrd="0" destOrd="0" presId="urn:microsoft.com/office/officeart/2008/layout/HexagonCluster"/>
    <dgm:cxn modelId="{B8C2FE9D-FDC3-4376-A165-D8DE84367F10}" type="presParOf" srcId="{E0CE78B0-97F7-45DF-8047-F929487CF3B6}" destId="{C3B8BE33-E2BD-4524-B0B5-B05DA2F9B9A0}" srcOrd="13" destOrd="0" presId="urn:microsoft.com/office/officeart/2008/layout/HexagonCluster"/>
    <dgm:cxn modelId="{65C5D977-0E86-4B53-BFBF-BA800BC8FA3A}" type="presParOf" srcId="{C3B8BE33-E2BD-4524-B0B5-B05DA2F9B9A0}" destId="{C7A54315-47F6-4ECC-9FE0-33D79B4FBE1F}" srcOrd="0" destOrd="0" presId="urn:microsoft.com/office/officeart/2008/layout/HexagonCluster"/>
    <dgm:cxn modelId="{DE6A4F5C-929B-4BE0-8CCE-E7DFDEDA2F0C}" type="presParOf" srcId="{E0CE78B0-97F7-45DF-8047-F929487CF3B6}" destId="{335B62B3-1F55-4F29-A4F4-645FAAFC753E}" srcOrd="14" destOrd="0" presId="urn:microsoft.com/office/officeart/2008/layout/HexagonCluster"/>
    <dgm:cxn modelId="{4D2337A0-1753-49F1-B6FB-856CAB44F84E}" type="presParOf" srcId="{335B62B3-1F55-4F29-A4F4-645FAAFC753E}" destId="{20BD7D46-D27F-4243-9D30-C20675EE1D76}" srcOrd="0" destOrd="0" presId="urn:microsoft.com/office/officeart/2008/layout/HexagonCluster"/>
    <dgm:cxn modelId="{F3AD10EF-4EE6-412E-87D9-07C90DFE9355}" type="presParOf" srcId="{E0CE78B0-97F7-45DF-8047-F929487CF3B6}" destId="{C521EFF4-3511-4B36-97C2-AFBC4CFB84F8}" srcOrd="15" destOrd="0" presId="urn:microsoft.com/office/officeart/2008/layout/HexagonCluster"/>
    <dgm:cxn modelId="{774C2B45-3191-4B17-AD0E-AB9AEB69629D}" type="presParOf" srcId="{C521EFF4-3511-4B36-97C2-AFBC4CFB84F8}" destId="{5BE31877-7097-4FC1-94E4-E9E232A18B0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44F73F-BE22-4638-A19A-9FEFA3BB1FD4}"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D5EB1FCB-CBE1-4A72-9083-626B66DDA091}">
      <dgm:prSet/>
      <dgm:spPr/>
      <dgm:t>
        <a:bodyPr/>
        <a:lstStyle/>
        <a:p>
          <a:r>
            <a:rPr lang="en-US" dirty="0" err="1">
              <a:latin typeface="Twinkl" pitchFamily="2" charset="0"/>
            </a:rPr>
            <a:t>Mrs</a:t>
          </a:r>
          <a:r>
            <a:rPr lang="en-US" dirty="0">
              <a:latin typeface="Twinkl" pitchFamily="2" charset="0"/>
            </a:rPr>
            <a:t> Lyons</a:t>
          </a:r>
        </a:p>
        <a:p>
          <a:r>
            <a:rPr lang="en-US" dirty="0">
              <a:latin typeface="Twinkl" pitchFamily="2" charset="0"/>
            </a:rPr>
            <a:t>Nursery Teacher</a:t>
          </a:r>
        </a:p>
      </dgm:t>
    </dgm:pt>
    <dgm:pt modelId="{7698C4C3-123C-44BF-A60E-0E0DC1AA6019}" type="parTrans" cxnId="{17135144-EAF0-470D-BCC2-46845764BC12}">
      <dgm:prSet/>
      <dgm:spPr/>
      <dgm:t>
        <a:bodyPr/>
        <a:lstStyle/>
        <a:p>
          <a:endParaRPr lang="en-US"/>
        </a:p>
      </dgm:t>
    </dgm:pt>
    <dgm:pt modelId="{1BCCD041-86E2-4FDF-992B-856EA58C3E0B}" type="sibTrans" cxnId="{17135144-EAF0-470D-BCC2-46845764BC12}">
      <dgm:prSet/>
      <dgm:spPr/>
      <dgm:t>
        <a:bodyPr/>
        <a:lstStyle/>
        <a:p>
          <a:endParaRPr lang="en-US"/>
        </a:p>
      </dgm:t>
    </dgm:pt>
    <dgm:pt modelId="{30044A32-8FBE-4321-8E1A-48EAA5C04726}">
      <dgm:prSet/>
      <dgm:spPr/>
      <dgm:t>
        <a:bodyPr/>
        <a:lstStyle/>
        <a:p>
          <a:r>
            <a:rPr lang="en-US" dirty="0" err="1">
              <a:latin typeface="Twinkl" pitchFamily="2" charset="0"/>
            </a:rPr>
            <a:t>Mrs</a:t>
          </a:r>
          <a:r>
            <a:rPr lang="en-US" dirty="0">
              <a:latin typeface="Twinkl" pitchFamily="2" charset="0"/>
            </a:rPr>
            <a:t> Hooley</a:t>
          </a:r>
        </a:p>
        <a:p>
          <a:r>
            <a:rPr lang="en-US" dirty="0">
              <a:latin typeface="Twinkl" pitchFamily="2" charset="0"/>
            </a:rPr>
            <a:t>Nursery Teacher &amp; EYFS Lead</a:t>
          </a:r>
        </a:p>
      </dgm:t>
    </dgm:pt>
    <dgm:pt modelId="{2156103E-479E-404C-A4C2-1808265BD0CD}" type="parTrans" cxnId="{CB3827D0-A1CF-4493-9195-102568E1352B}">
      <dgm:prSet/>
      <dgm:spPr/>
      <dgm:t>
        <a:bodyPr/>
        <a:lstStyle/>
        <a:p>
          <a:endParaRPr lang="en-US"/>
        </a:p>
      </dgm:t>
    </dgm:pt>
    <dgm:pt modelId="{578B8AA0-5D27-4E88-BC31-E9B7988E708A}" type="sibTrans" cxnId="{CB3827D0-A1CF-4493-9195-102568E1352B}">
      <dgm:prSet/>
      <dgm:spPr/>
      <dgm:t>
        <a:bodyPr/>
        <a:lstStyle/>
        <a:p>
          <a:endParaRPr lang="en-US"/>
        </a:p>
      </dgm:t>
    </dgm:pt>
    <dgm:pt modelId="{DB7040FA-6C41-4735-BE73-8993A51E5FED}">
      <dgm:prSet/>
      <dgm:spPr/>
      <dgm:t>
        <a:bodyPr/>
        <a:lstStyle/>
        <a:p>
          <a:r>
            <a:rPr lang="en-US" dirty="0">
              <a:latin typeface="Twinkl" pitchFamily="2" charset="0"/>
            </a:rPr>
            <a:t>Miss Richards</a:t>
          </a:r>
        </a:p>
        <a:p>
          <a:r>
            <a:rPr lang="en-US" dirty="0">
              <a:latin typeface="Twinkl" pitchFamily="2" charset="0"/>
            </a:rPr>
            <a:t>Keyworker</a:t>
          </a:r>
        </a:p>
      </dgm:t>
    </dgm:pt>
    <dgm:pt modelId="{2A8137B2-3507-4B18-846D-A0B040D47CB0}" type="parTrans" cxnId="{764B9A16-58EC-4D16-94EF-2A73563A22F1}">
      <dgm:prSet/>
      <dgm:spPr/>
      <dgm:t>
        <a:bodyPr/>
        <a:lstStyle/>
        <a:p>
          <a:endParaRPr lang="en-US"/>
        </a:p>
      </dgm:t>
    </dgm:pt>
    <dgm:pt modelId="{0178BD52-6A1D-47D2-9A34-D9DE1816977F}" type="sibTrans" cxnId="{764B9A16-58EC-4D16-94EF-2A73563A22F1}">
      <dgm:prSet/>
      <dgm:spPr/>
      <dgm:t>
        <a:bodyPr/>
        <a:lstStyle/>
        <a:p>
          <a:endParaRPr lang="en-US"/>
        </a:p>
      </dgm:t>
    </dgm:pt>
    <dgm:pt modelId="{B344833F-5849-432D-B86D-DCA3F3375BB1}">
      <dgm:prSet/>
      <dgm:spPr/>
      <dgm:t>
        <a:bodyPr/>
        <a:lstStyle/>
        <a:p>
          <a:r>
            <a:rPr lang="en-US" dirty="0" err="1">
              <a:latin typeface="Twinkl" pitchFamily="2" charset="0"/>
            </a:rPr>
            <a:t>Mrs</a:t>
          </a:r>
          <a:r>
            <a:rPr lang="en-US" dirty="0">
              <a:latin typeface="Twinkl" pitchFamily="2" charset="0"/>
            </a:rPr>
            <a:t> Sampson-Giles</a:t>
          </a:r>
        </a:p>
        <a:p>
          <a:r>
            <a:rPr lang="en-US" dirty="0">
              <a:latin typeface="Twinkl" pitchFamily="2" charset="0"/>
            </a:rPr>
            <a:t>Keyworker</a:t>
          </a:r>
        </a:p>
      </dgm:t>
    </dgm:pt>
    <dgm:pt modelId="{048479CE-F896-4550-89D7-9044BC162A39}" type="parTrans" cxnId="{04A5DA64-09DF-4272-936A-DEA160EFDB0A}">
      <dgm:prSet/>
      <dgm:spPr/>
      <dgm:t>
        <a:bodyPr/>
        <a:lstStyle/>
        <a:p>
          <a:endParaRPr lang="en-US"/>
        </a:p>
      </dgm:t>
    </dgm:pt>
    <dgm:pt modelId="{EFE1F81E-6CC4-40AE-ABE1-6FB1048811D0}" type="sibTrans" cxnId="{04A5DA64-09DF-4272-936A-DEA160EFDB0A}">
      <dgm:prSet/>
      <dgm:spPr/>
      <dgm:t>
        <a:bodyPr/>
        <a:lstStyle/>
        <a:p>
          <a:endParaRPr lang="en-US"/>
        </a:p>
      </dgm:t>
    </dgm:pt>
    <dgm:pt modelId="{AFFDE515-6EDF-479E-80FC-0EA4CC5311AD}">
      <dgm:prSet/>
      <dgm:spPr/>
      <dgm:t>
        <a:bodyPr/>
        <a:lstStyle/>
        <a:p>
          <a:r>
            <a:rPr lang="en-US" dirty="0" err="1">
              <a:latin typeface="Twinkl" pitchFamily="2" charset="0"/>
            </a:rPr>
            <a:t>Mrs</a:t>
          </a:r>
          <a:r>
            <a:rPr lang="en-US" dirty="0">
              <a:latin typeface="Twinkl" pitchFamily="2" charset="0"/>
            </a:rPr>
            <a:t> Chester</a:t>
          </a:r>
        </a:p>
        <a:p>
          <a:r>
            <a:rPr lang="en-US" dirty="0">
              <a:latin typeface="Twinkl" pitchFamily="2" charset="0"/>
            </a:rPr>
            <a:t>Lunch Club</a:t>
          </a:r>
        </a:p>
      </dgm:t>
    </dgm:pt>
    <dgm:pt modelId="{042EEA52-DE4C-43E8-87F4-2980BCB1BCCF}" type="parTrans" cxnId="{EA8F5F4F-8A75-46D8-97AC-05A2241DAA0A}">
      <dgm:prSet/>
      <dgm:spPr/>
      <dgm:t>
        <a:bodyPr/>
        <a:lstStyle/>
        <a:p>
          <a:endParaRPr lang="en-US"/>
        </a:p>
      </dgm:t>
    </dgm:pt>
    <dgm:pt modelId="{36E1AC25-9851-4C00-B384-172D7294EDF0}" type="sibTrans" cxnId="{EA8F5F4F-8A75-46D8-97AC-05A2241DAA0A}">
      <dgm:prSet/>
      <dgm:spPr/>
      <dgm:t>
        <a:bodyPr/>
        <a:lstStyle/>
        <a:p>
          <a:endParaRPr lang="en-US"/>
        </a:p>
      </dgm:t>
    </dgm:pt>
    <dgm:pt modelId="{4EE6BFF5-F868-4386-AFE8-79B1204B6D45}">
      <dgm:prSet/>
      <dgm:spPr/>
      <dgm:t>
        <a:bodyPr/>
        <a:lstStyle/>
        <a:p>
          <a:r>
            <a:rPr lang="en-US" dirty="0">
              <a:latin typeface="Twinkl" pitchFamily="2" charset="0"/>
            </a:rPr>
            <a:t>Miss </a:t>
          </a:r>
          <a:r>
            <a:rPr lang="en-US" dirty="0" err="1">
              <a:latin typeface="Twinkl" pitchFamily="2" charset="0"/>
            </a:rPr>
            <a:t>Spiby</a:t>
          </a:r>
          <a:endParaRPr lang="en-US" dirty="0">
            <a:latin typeface="Twinkl" pitchFamily="2" charset="0"/>
          </a:endParaRPr>
        </a:p>
        <a:p>
          <a:r>
            <a:rPr lang="en-US" dirty="0">
              <a:latin typeface="Twinkl" pitchFamily="2" charset="0"/>
            </a:rPr>
            <a:t>Lunch Club</a:t>
          </a:r>
        </a:p>
      </dgm:t>
    </dgm:pt>
    <dgm:pt modelId="{368F988A-4CD5-4FB6-B776-7419C3E74851}" type="parTrans" cxnId="{FAFE23BB-B1D3-430B-9C58-691E1BB02479}">
      <dgm:prSet/>
      <dgm:spPr/>
      <dgm:t>
        <a:bodyPr/>
        <a:lstStyle/>
        <a:p>
          <a:endParaRPr lang="en-US"/>
        </a:p>
      </dgm:t>
    </dgm:pt>
    <dgm:pt modelId="{5ADFBDAA-3850-4070-B743-87E1A1E2C9DA}" type="sibTrans" cxnId="{FAFE23BB-B1D3-430B-9C58-691E1BB02479}">
      <dgm:prSet/>
      <dgm:spPr/>
      <dgm:t>
        <a:bodyPr/>
        <a:lstStyle/>
        <a:p>
          <a:endParaRPr lang="en-US"/>
        </a:p>
      </dgm:t>
    </dgm:pt>
    <dgm:pt modelId="{CDA16E0F-95E1-4FB6-A1CB-72878C8753C7}">
      <dgm:prSet/>
      <dgm:spPr/>
      <dgm:t>
        <a:bodyPr/>
        <a:lstStyle/>
        <a:p>
          <a:r>
            <a:rPr lang="en-US" dirty="0" err="1">
              <a:latin typeface="Twinkl" pitchFamily="2" charset="0"/>
            </a:rPr>
            <a:t>Mrs</a:t>
          </a:r>
          <a:r>
            <a:rPr lang="en-US" dirty="0">
              <a:latin typeface="Twinkl" pitchFamily="2" charset="0"/>
            </a:rPr>
            <a:t> Cameron</a:t>
          </a:r>
        </a:p>
        <a:p>
          <a:r>
            <a:rPr lang="en-US" dirty="0">
              <a:latin typeface="Twinkl" pitchFamily="2" charset="0"/>
            </a:rPr>
            <a:t>Lunch Club</a:t>
          </a:r>
        </a:p>
      </dgm:t>
    </dgm:pt>
    <dgm:pt modelId="{6E2C1B7D-A94A-4211-8F4B-CB94C52CCCA0}" type="parTrans" cxnId="{0F129CA6-9E67-4BCE-9CD2-1A88050A4302}">
      <dgm:prSet/>
      <dgm:spPr/>
      <dgm:t>
        <a:bodyPr/>
        <a:lstStyle/>
        <a:p>
          <a:endParaRPr lang="en-US"/>
        </a:p>
      </dgm:t>
    </dgm:pt>
    <dgm:pt modelId="{AB8C1C94-A670-4001-9034-92BBD3349B62}" type="sibTrans" cxnId="{0F129CA6-9E67-4BCE-9CD2-1A88050A4302}">
      <dgm:prSet/>
      <dgm:spPr/>
      <dgm:t>
        <a:bodyPr/>
        <a:lstStyle/>
        <a:p>
          <a:endParaRPr lang="en-US"/>
        </a:p>
      </dgm:t>
    </dgm:pt>
    <dgm:pt modelId="{56E15366-AE2E-441F-ABD4-4BDE8123EA13}">
      <dgm:prSet/>
      <dgm:spPr/>
      <dgm:t>
        <a:bodyPr/>
        <a:lstStyle/>
        <a:p>
          <a:r>
            <a:rPr lang="en-US" dirty="0" err="1">
              <a:latin typeface="Twinkl" pitchFamily="2" charset="0"/>
            </a:rPr>
            <a:t>Mrs</a:t>
          </a:r>
          <a:r>
            <a:rPr lang="en-US" dirty="0">
              <a:latin typeface="Twinkl" pitchFamily="2" charset="0"/>
            </a:rPr>
            <a:t> Daniels</a:t>
          </a:r>
        </a:p>
        <a:p>
          <a:r>
            <a:rPr lang="en-US" dirty="0">
              <a:latin typeface="Twinkl" pitchFamily="2" charset="0"/>
            </a:rPr>
            <a:t>Keyworker</a:t>
          </a:r>
        </a:p>
      </dgm:t>
    </dgm:pt>
    <dgm:pt modelId="{76022442-CEC4-4673-9059-FFEED40A5237}" type="parTrans" cxnId="{3EF8F9AF-1523-4E89-A41D-A5535959DA3B}">
      <dgm:prSet/>
      <dgm:spPr/>
      <dgm:t>
        <a:bodyPr/>
        <a:lstStyle/>
        <a:p>
          <a:endParaRPr lang="en-US"/>
        </a:p>
      </dgm:t>
    </dgm:pt>
    <dgm:pt modelId="{92A141C6-2EF6-4F9E-9E39-7F240213DDE9}" type="sibTrans" cxnId="{3EF8F9AF-1523-4E89-A41D-A5535959DA3B}">
      <dgm:prSet/>
      <dgm:spPr/>
      <dgm:t>
        <a:bodyPr/>
        <a:lstStyle/>
        <a:p>
          <a:endParaRPr lang="en-US"/>
        </a:p>
      </dgm:t>
    </dgm:pt>
    <dgm:pt modelId="{E08A127A-A8B2-43C4-A175-35872F2B9353}" type="pres">
      <dgm:prSet presAssocID="{CB44F73F-BE22-4638-A19A-9FEFA3BB1FD4}" presName="Name0" presStyleCnt="0">
        <dgm:presLayoutVars>
          <dgm:chMax/>
          <dgm:chPref/>
          <dgm:dir/>
        </dgm:presLayoutVars>
      </dgm:prSet>
      <dgm:spPr/>
    </dgm:pt>
    <dgm:pt modelId="{466352EA-B8A2-4A3E-A834-487B50ED9EF2}" type="pres">
      <dgm:prSet presAssocID="{D5EB1FCB-CBE1-4A72-9083-626B66DDA091}" presName="composite" presStyleCnt="0">
        <dgm:presLayoutVars>
          <dgm:chMax val="1"/>
          <dgm:chPref val="1"/>
        </dgm:presLayoutVars>
      </dgm:prSet>
      <dgm:spPr/>
    </dgm:pt>
    <dgm:pt modelId="{84815CB2-1B99-41AA-8702-BE65E2E1B1CE}" type="pres">
      <dgm:prSet presAssocID="{D5EB1FCB-CBE1-4A72-9083-626B66DDA091}" presName="Accent" presStyleLbl="trAlignAcc1" presStyleIdx="0" presStyleCnt="8">
        <dgm:presLayoutVars>
          <dgm:chMax val="0"/>
          <dgm:chPref val="0"/>
        </dgm:presLayoutVars>
      </dgm:prSet>
      <dgm:spPr/>
    </dgm:pt>
    <dgm:pt modelId="{926C2934-537A-4759-BAAE-065C80FED17A}" type="pres">
      <dgm:prSet presAssocID="{D5EB1FCB-CBE1-4A72-9083-626B66DDA091}" presName="Image" presStyleLbl="alignImgPlace1" presStyleIdx="0" presStyleCnt="8">
        <dgm:presLayoutVars>
          <dgm:chMax val="0"/>
          <dgm:chPref val="0"/>
        </dgm:presLayoutVars>
      </dgm:prSet>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C9011D84-4AC7-42AA-AEB2-81EBB7AA81C5}" type="pres">
      <dgm:prSet presAssocID="{D5EB1FCB-CBE1-4A72-9083-626B66DDA091}" presName="ChildComposite" presStyleCnt="0"/>
      <dgm:spPr/>
    </dgm:pt>
    <dgm:pt modelId="{0E46C32A-4F05-4F8F-888C-0341D87AFF80}" type="pres">
      <dgm:prSet presAssocID="{D5EB1FCB-CBE1-4A72-9083-626B66DDA091}" presName="Child" presStyleLbl="node1" presStyleIdx="0" presStyleCnt="0">
        <dgm:presLayoutVars>
          <dgm:chMax val="0"/>
          <dgm:chPref val="0"/>
          <dgm:bulletEnabled val="1"/>
        </dgm:presLayoutVars>
      </dgm:prSet>
      <dgm:spPr/>
    </dgm:pt>
    <dgm:pt modelId="{E34C7CE4-A252-4B13-93FE-B5F914492FDC}" type="pres">
      <dgm:prSet presAssocID="{D5EB1FCB-CBE1-4A72-9083-626B66DDA091}" presName="Parent" presStyleLbl="revTx" presStyleIdx="0" presStyleCnt="8">
        <dgm:presLayoutVars>
          <dgm:chMax val="1"/>
          <dgm:chPref val="0"/>
          <dgm:bulletEnabled val="1"/>
        </dgm:presLayoutVars>
      </dgm:prSet>
      <dgm:spPr/>
    </dgm:pt>
    <dgm:pt modelId="{C3BADBBB-5312-46D0-BD3C-83B36F265A33}" type="pres">
      <dgm:prSet presAssocID="{1BCCD041-86E2-4FDF-992B-856EA58C3E0B}" presName="sibTrans" presStyleCnt="0"/>
      <dgm:spPr/>
    </dgm:pt>
    <dgm:pt modelId="{853C5602-A9A4-44DE-87E8-92FDF5196934}" type="pres">
      <dgm:prSet presAssocID="{30044A32-8FBE-4321-8E1A-48EAA5C04726}" presName="composite" presStyleCnt="0">
        <dgm:presLayoutVars>
          <dgm:chMax val="1"/>
          <dgm:chPref val="1"/>
        </dgm:presLayoutVars>
      </dgm:prSet>
      <dgm:spPr/>
    </dgm:pt>
    <dgm:pt modelId="{30E4D3EA-FED8-4D64-AEBF-3572AF69528C}" type="pres">
      <dgm:prSet presAssocID="{30044A32-8FBE-4321-8E1A-48EAA5C04726}" presName="Accent" presStyleLbl="trAlignAcc1" presStyleIdx="1" presStyleCnt="8">
        <dgm:presLayoutVars>
          <dgm:chMax val="0"/>
          <dgm:chPref val="0"/>
        </dgm:presLayoutVars>
      </dgm:prSet>
      <dgm:spPr/>
    </dgm:pt>
    <dgm:pt modelId="{D3CC2422-F5C1-4288-939A-188067CFDC0D}" type="pres">
      <dgm:prSet presAssocID="{30044A32-8FBE-4321-8E1A-48EAA5C04726}" presName="Image" presStyleLbl="alignImgPlace1" presStyleIdx="1" presStyleCnt="8">
        <dgm:presLayoutVars>
          <dgm:chMax val="0"/>
          <dgm:chPref val="0"/>
        </dgm:presLayoutVars>
      </dgm:prSet>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r="664"/>
          </a:stretch>
        </a:blipFill>
      </dgm:spPr>
    </dgm:pt>
    <dgm:pt modelId="{153A3E5B-EE08-4E92-BC49-C1B94FB9D606}" type="pres">
      <dgm:prSet presAssocID="{30044A32-8FBE-4321-8E1A-48EAA5C04726}" presName="ChildComposite" presStyleCnt="0"/>
      <dgm:spPr/>
    </dgm:pt>
    <dgm:pt modelId="{44C4DCB1-DF65-44DC-922B-C1283E59E5AD}" type="pres">
      <dgm:prSet presAssocID="{30044A32-8FBE-4321-8E1A-48EAA5C04726}" presName="Child" presStyleLbl="node1" presStyleIdx="0" presStyleCnt="0">
        <dgm:presLayoutVars>
          <dgm:chMax val="0"/>
          <dgm:chPref val="0"/>
          <dgm:bulletEnabled val="1"/>
        </dgm:presLayoutVars>
      </dgm:prSet>
      <dgm:spPr/>
    </dgm:pt>
    <dgm:pt modelId="{7CB1E304-81EA-45EF-B395-B64811553CE8}" type="pres">
      <dgm:prSet presAssocID="{30044A32-8FBE-4321-8E1A-48EAA5C04726}" presName="Parent" presStyleLbl="revTx" presStyleIdx="1" presStyleCnt="8">
        <dgm:presLayoutVars>
          <dgm:chMax val="1"/>
          <dgm:chPref val="0"/>
          <dgm:bulletEnabled val="1"/>
        </dgm:presLayoutVars>
      </dgm:prSet>
      <dgm:spPr/>
    </dgm:pt>
    <dgm:pt modelId="{8F9D2DAE-BAA0-4313-BA4C-408FF83AB262}" type="pres">
      <dgm:prSet presAssocID="{578B8AA0-5D27-4E88-BC31-E9B7988E708A}" presName="sibTrans" presStyleCnt="0"/>
      <dgm:spPr/>
    </dgm:pt>
    <dgm:pt modelId="{90F060D0-F041-49E5-87FD-48F669426145}" type="pres">
      <dgm:prSet presAssocID="{DB7040FA-6C41-4735-BE73-8993A51E5FED}" presName="composite" presStyleCnt="0">
        <dgm:presLayoutVars>
          <dgm:chMax val="1"/>
          <dgm:chPref val="1"/>
        </dgm:presLayoutVars>
      </dgm:prSet>
      <dgm:spPr/>
    </dgm:pt>
    <dgm:pt modelId="{CE1C2C49-BE46-46B3-A789-7D5F23B3C4EA}" type="pres">
      <dgm:prSet presAssocID="{DB7040FA-6C41-4735-BE73-8993A51E5FED}" presName="Accent" presStyleLbl="trAlignAcc1" presStyleIdx="2" presStyleCnt="8">
        <dgm:presLayoutVars>
          <dgm:chMax val="0"/>
          <dgm:chPref val="0"/>
        </dgm:presLayoutVars>
      </dgm:prSet>
      <dgm:spPr/>
    </dgm:pt>
    <dgm:pt modelId="{26FDFF16-51FC-43A7-ACDC-241DEAE8511E}" type="pres">
      <dgm:prSet presAssocID="{DB7040FA-6C41-4735-BE73-8993A51E5FED}" presName="Image" presStyleLbl="alignImgPlace1" presStyleIdx="2" presStyleCnt="8">
        <dgm:presLayoutVars>
          <dgm:chMax val="0"/>
          <dgm:chPref val="0"/>
        </dgm:presLayoutVars>
      </dgm:prSet>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465"/>
          </a:stretch>
        </a:blipFill>
      </dgm:spPr>
    </dgm:pt>
    <dgm:pt modelId="{EBC01EFE-C531-428E-9526-2B36FCEBC664}" type="pres">
      <dgm:prSet presAssocID="{DB7040FA-6C41-4735-BE73-8993A51E5FED}" presName="ChildComposite" presStyleCnt="0"/>
      <dgm:spPr/>
    </dgm:pt>
    <dgm:pt modelId="{5C28A63E-C17C-4F1A-B92D-BE556551088E}" type="pres">
      <dgm:prSet presAssocID="{DB7040FA-6C41-4735-BE73-8993A51E5FED}" presName="Child" presStyleLbl="node1" presStyleIdx="0" presStyleCnt="0">
        <dgm:presLayoutVars>
          <dgm:chMax val="0"/>
          <dgm:chPref val="0"/>
          <dgm:bulletEnabled val="1"/>
        </dgm:presLayoutVars>
      </dgm:prSet>
      <dgm:spPr/>
    </dgm:pt>
    <dgm:pt modelId="{EB4ABD4A-B14F-4C46-B785-1F1F94027FDF}" type="pres">
      <dgm:prSet presAssocID="{DB7040FA-6C41-4735-BE73-8993A51E5FED}" presName="Parent" presStyleLbl="revTx" presStyleIdx="2" presStyleCnt="8">
        <dgm:presLayoutVars>
          <dgm:chMax val="1"/>
          <dgm:chPref val="0"/>
          <dgm:bulletEnabled val="1"/>
        </dgm:presLayoutVars>
      </dgm:prSet>
      <dgm:spPr/>
    </dgm:pt>
    <dgm:pt modelId="{A472F2FA-C24B-40EE-8131-6DAB379D2FED}" type="pres">
      <dgm:prSet presAssocID="{0178BD52-6A1D-47D2-9A34-D9DE1816977F}" presName="sibTrans" presStyleCnt="0"/>
      <dgm:spPr/>
    </dgm:pt>
    <dgm:pt modelId="{31A7C1EF-319C-47E5-9D6C-ABF6DD8F106D}" type="pres">
      <dgm:prSet presAssocID="{B344833F-5849-432D-B86D-DCA3F3375BB1}" presName="composite" presStyleCnt="0">
        <dgm:presLayoutVars>
          <dgm:chMax val="1"/>
          <dgm:chPref val="1"/>
        </dgm:presLayoutVars>
      </dgm:prSet>
      <dgm:spPr/>
    </dgm:pt>
    <dgm:pt modelId="{B9CDAEA8-74CD-4E8B-9E9B-AEE532F53E08}" type="pres">
      <dgm:prSet presAssocID="{B344833F-5849-432D-B86D-DCA3F3375BB1}" presName="Accent" presStyleLbl="trAlignAcc1" presStyleIdx="3" presStyleCnt="8">
        <dgm:presLayoutVars>
          <dgm:chMax val="0"/>
          <dgm:chPref val="0"/>
        </dgm:presLayoutVars>
      </dgm:prSet>
      <dgm:spPr/>
    </dgm:pt>
    <dgm:pt modelId="{514DCCC6-59BE-4E5A-BB7F-355EA1CFDF96}" type="pres">
      <dgm:prSet presAssocID="{B344833F-5849-432D-B86D-DCA3F3375BB1}" presName="Image" presStyleLbl="alignImgPlace1" presStyleIdx="3" presStyleCnt="8">
        <dgm:presLayoutVars>
          <dgm:chMax val="0"/>
          <dgm:chPref val="0"/>
        </dgm:presLayoutVars>
      </dgm:prSet>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r="1328"/>
          </a:stretch>
        </a:blipFill>
      </dgm:spPr>
    </dgm:pt>
    <dgm:pt modelId="{4569920D-8DFF-40AE-A2BF-12D03C9CEB64}" type="pres">
      <dgm:prSet presAssocID="{B344833F-5849-432D-B86D-DCA3F3375BB1}" presName="ChildComposite" presStyleCnt="0"/>
      <dgm:spPr/>
    </dgm:pt>
    <dgm:pt modelId="{AB613652-DFA8-442B-B1AD-67F11E0FF6F9}" type="pres">
      <dgm:prSet presAssocID="{B344833F-5849-432D-B86D-DCA3F3375BB1}" presName="Child" presStyleLbl="node1" presStyleIdx="0" presStyleCnt="0">
        <dgm:presLayoutVars>
          <dgm:chMax val="0"/>
          <dgm:chPref val="0"/>
          <dgm:bulletEnabled val="1"/>
        </dgm:presLayoutVars>
      </dgm:prSet>
      <dgm:spPr/>
    </dgm:pt>
    <dgm:pt modelId="{4B0393E0-A41A-4A48-8F6F-CE96C65BA258}" type="pres">
      <dgm:prSet presAssocID="{B344833F-5849-432D-B86D-DCA3F3375BB1}" presName="Parent" presStyleLbl="revTx" presStyleIdx="3" presStyleCnt="8">
        <dgm:presLayoutVars>
          <dgm:chMax val="1"/>
          <dgm:chPref val="0"/>
          <dgm:bulletEnabled val="1"/>
        </dgm:presLayoutVars>
      </dgm:prSet>
      <dgm:spPr/>
    </dgm:pt>
    <dgm:pt modelId="{E0190B09-D333-4B50-AE66-4B6C4F04B60F}" type="pres">
      <dgm:prSet presAssocID="{EFE1F81E-6CC4-40AE-ABE1-6FB1048811D0}" presName="sibTrans" presStyleCnt="0"/>
      <dgm:spPr/>
    </dgm:pt>
    <dgm:pt modelId="{30CE184F-56DC-4FB9-865A-C42DDBDCD28C}" type="pres">
      <dgm:prSet presAssocID="{56E15366-AE2E-441F-ABD4-4BDE8123EA13}" presName="composite" presStyleCnt="0">
        <dgm:presLayoutVars>
          <dgm:chMax val="1"/>
          <dgm:chPref val="1"/>
        </dgm:presLayoutVars>
      </dgm:prSet>
      <dgm:spPr/>
    </dgm:pt>
    <dgm:pt modelId="{0087B2B5-53E0-4AB0-B2D6-B4E88A2D8657}" type="pres">
      <dgm:prSet presAssocID="{56E15366-AE2E-441F-ABD4-4BDE8123EA13}" presName="Accent" presStyleLbl="trAlignAcc1" presStyleIdx="4" presStyleCnt="8">
        <dgm:presLayoutVars>
          <dgm:chMax val="0"/>
          <dgm:chPref val="0"/>
        </dgm:presLayoutVars>
      </dgm:prSet>
      <dgm:spPr/>
    </dgm:pt>
    <dgm:pt modelId="{36C8348F-A0AA-41C4-8913-74E272F74AF2}" type="pres">
      <dgm:prSet presAssocID="{56E15366-AE2E-441F-ABD4-4BDE8123EA13}" presName="Image" presStyleLbl="alignImgPlace1" presStyleIdx="4" presStyleCnt="8">
        <dgm:presLayoutVars>
          <dgm:chMax val="0"/>
          <dgm:chPref val="0"/>
        </dgm:presLayoutVars>
      </dgm:prSet>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l="1328"/>
          </a:stretch>
        </a:blipFill>
      </dgm:spPr>
    </dgm:pt>
    <dgm:pt modelId="{52930ADB-4D11-4DBE-9865-4DFEFC67CAF1}" type="pres">
      <dgm:prSet presAssocID="{56E15366-AE2E-441F-ABD4-4BDE8123EA13}" presName="ChildComposite" presStyleCnt="0"/>
      <dgm:spPr/>
    </dgm:pt>
    <dgm:pt modelId="{8A447E6C-4894-488B-B5A3-7E642F29ADD4}" type="pres">
      <dgm:prSet presAssocID="{56E15366-AE2E-441F-ABD4-4BDE8123EA13}" presName="Child" presStyleLbl="node1" presStyleIdx="0" presStyleCnt="0">
        <dgm:presLayoutVars>
          <dgm:chMax val="0"/>
          <dgm:chPref val="0"/>
          <dgm:bulletEnabled val="1"/>
        </dgm:presLayoutVars>
      </dgm:prSet>
      <dgm:spPr/>
    </dgm:pt>
    <dgm:pt modelId="{12025F0C-F192-4140-ABA9-7B9A1359CEDF}" type="pres">
      <dgm:prSet presAssocID="{56E15366-AE2E-441F-ABD4-4BDE8123EA13}" presName="Parent" presStyleLbl="revTx" presStyleIdx="4" presStyleCnt="8">
        <dgm:presLayoutVars>
          <dgm:chMax val="1"/>
          <dgm:chPref val="0"/>
          <dgm:bulletEnabled val="1"/>
        </dgm:presLayoutVars>
      </dgm:prSet>
      <dgm:spPr/>
    </dgm:pt>
    <dgm:pt modelId="{23B5D04D-22EE-43BA-9DA3-DC0CD87EDBFC}" type="pres">
      <dgm:prSet presAssocID="{92A141C6-2EF6-4F9E-9E39-7F240213DDE9}" presName="sibTrans" presStyleCnt="0"/>
      <dgm:spPr/>
    </dgm:pt>
    <dgm:pt modelId="{A97BB452-E907-45CC-8794-BB74E890CE92}" type="pres">
      <dgm:prSet presAssocID="{AFFDE515-6EDF-479E-80FC-0EA4CC5311AD}" presName="composite" presStyleCnt="0">
        <dgm:presLayoutVars>
          <dgm:chMax val="1"/>
          <dgm:chPref val="1"/>
        </dgm:presLayoutVars>
      </dgm:prSet>
      <dgm:spPr/>
    </dgm:pt>
    <dgm:pt modelId="{22CDF6EA-F022-4A71-A96B-A5FB160599AF}" type="pres">
      <dgm:prSet presAssocID="{AFFDE515-6EDF-479E-80FC-0EA4CC5311AD}" presName="Accent" presStyleLbl="trAlignAcc1" presStyleIdx="5" presStyleCnt="8">
        <dgm:presLayoutVars>
          <dgm:chMax val="0"/>
          <dgm:chPref val="0"/>
        </dgm:presLayoutVars>
      </dgm:prSet>
      <dgm:spPr/>
    </dgm:pt>
    <dgm:pt modelId="{EB2885C7-FA68-4F63-8F6C-3AF15781D3F4}" type="pres">
      <dgm:prSet presAssocID="{AFFDE515-6EDF-479E-80FC-0EA4CC5311AD}" presName="Image" presStyleLbl="alignImgPlace1" presStyleIdx="5" presStyleCnt="8" custAng="5400000" custScaleX="90704" custScaleY="116732">
        <dgm:presLayoutVars>
          <dgm:chMax val="0"/>
          <dgm:chPref val="0"/>
        </dgm:presLayoutVars>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2D1687F5-C6DB-4B9F-94BE-A33DC34D8249}" type="pres">
      <dgm:prSet presAssocID="{AFFDE515-6EDF-479E-80FC-0EA4CC5311AD}" presName="ChildComposite" presStyleCnt="0"/>
      <dgm:spPr/>
    </dgm:pt>
    <dgm:pt modelId="{DD22115C-6782-4FF9-BB24-6712192BF39A}" type="pres">
      <dgm:prSet presAssocID="{AFFDE515-6EDF-479E-80FC-0EA4CC5311AD}" presName="Child" presStyleLbl="node1" presStyleIdx="0" presStyleCnt="0">
        <dgm:presLayoutVars>
          <dgm:chMax val="0"/>
          <dgm:chPref val="0"/>
          <dgm:bulletEnabled val="1"/>
        </dgm:presLayoutVars>
      </dgm:prSet>
      <dgm:spPr/>
    </dgm:pt>
    <dgm:pt modelId="{9F9C1F63-A804-44F1-9EC7-68D03657212A}" type="pres">
      <dgm:prSet presAssocID="{AFFDE515-6EDF-479E-80FC-0EA4CC5311AD}" presName="Parent" presStyleLbl="revTx" presStyleIdx="5" presStyleCnt="8">
        <dgm:presLayoutVars>
          <dgm:chMax val="1"/>
          <dgm:chPref val="0"/>
          <dgm:bulletEnabled val="1"/>
        </dgm:presLayoutVars>
      </dgm:prSet>
      <dgm:spPr/>
    </dgm:pt>
    <dgm:pt modelId="{720D6724-A764-433E-B438-56D0FDD141DA}" type="pres">
      <dgm:prSet presAssocID="{36E1AC25-9851-4C00-B384-172D7294EDF0}" presName="sibTrans" presStyleCnt="0"/>
      <dgm:spPr/>
    </dgm:pt>
    <dgm:pt modelId="{DC407026-86B4-4FEC-84A0-A7CE24DE316C}" type="pres">
      <dgm:prSet presAssocID="{4EE6BFF5-F868-4386-AFE8-79B1204B6D45}" presName="composite" presStyleCnt="0">
        <dgm:presLayoutVars>
          <dgm:chMax val="1"/>
          <dgm:chPref val="1"/>
        </dgm:presLayoutVars>
      </dgm:prSet>
      <dgm:spPr/>
    </dgm:pt>
    <dgm:pt modelId="{87C458EB-5FBD-4C53-8B3D-D4A67A24F7F8}" type="pres">
      <dgm:prSet presAssocID="{4EE6BFF5-F868-4386-AFE8-79B1204B6D45}" presName="Accent" presStyleLbl="trAlignAcc1" presStyleIdx="6" presStyleCnt="8">
        <dgm:presLayoutVars>
          <dgm:chMax val="0"/>
          <dgm:chPref val="0"/>
        </dgm:presLayoutVars>
      </dgm:prSet>
      <dgm:spPr/>
    </dgm:pt>
    <dgm:pt modelId="{63FEAAF5-3505-4530-A9B1-500CCF43EEC5}" type="pres">
      <dgm:prSet presAssocID="{4EE6BFF5-F868-4386-AFE8-79B1204B6D45}" presName="Image" presStyleLbl="alignImgPlace1" presStyleIdx="6" presStyleCnt="8" custLinFactNeighborX="465" custLinFactNeighborY="4972">
        <dgm:presLayoutVars>
          <dgm:chMax val="0"/>
          <dgm:chPref val="0"/>
        </dgm:presLayoutVars>
      </dgm:prSet>
      <dgm:spPr>
        <a:blipFill dpi="0" rotWithShape="1">
          <a:blip xmlns:r="http://schemas.openxmlformats.org/officeDocument/2006/relationships" r:embed="rId7" cstate="screen">
            <a:extLst>
              <a:ext uri="{28A0092B-C50C-407E-A947-70E740481C1C}">
                <a14:useLocalDpi xmlns:a14="http://schemas.microsoft.com/office/drawing/2010/main"/>
              </a:ext>
            </a:extLst>
          </a:blip>
          <a:srcRect/>
          <a:stretch>
            <a:fillRect l="465"/>
          </a:stretch>
        </a:blipFill>
      </dgm:spPr>
    </dgm:pt>
    <dgm:pt modelId="{4E0EAF86-D9DE-453F-BE64-62A4846F00D7}" type="pres">
      <dgm:prSet presAssocID="{4EE6BFF5-F868-4386-AFE8-79B1204B6D45}" presName="ChildComposite" presStyleCnt="0"/>
      <dgm:spPr/>
    </dgm:pt>
    <dgm:pt modelId="{CF9C3A44-5966-40A2-9F64-861508B4599C}" type="pres">
      <dgm:prSet presAssocID="{4EE6BFF5-F868-4386-AFE8-79B1204B6D45}" presName="Child" presStyleLbl="node1" presStyleIdx="0" presStyleCnt="0">
        <dgm:presLayoutVars>
          <dgm:chMax val="0"/>
          <dgm:chPref val="0"/>
          <dgm:bulletEnabled val="1"/>
        </dgm:presLayoutVars>
      </dgm:prSet>
      <dgm:spPr/>
    </dgm:pt>
    <dgm:pt modelId="{445A11C8-BD27-47B6-A078-8E79D896824F}" type="pres">
      <dgm:prSet presAssocID="{4EE6BFF5-F868-4386-AFE8-79B1204B6D45}" presName="Parent" presStyleLbl="revTx" presStyleIdx="6" presStyleCnt="8">
        <dgm:presLayoutVars>
          <dgm:chMax val="1"/>
          <dgm:chPref val="0"/>
          <dgm:bulletEnabled val="1"/>
        </dgm:presLayoutVars>
      </dgm:prSet>
      <dgm:spPr/>
    </dgm:pt>
    <dgm:pt modelId="{2215DA6C-FCEC-46F6-B146-AFBB632FF4F6}" type="pres">
      <dgm:prSet presAssocID="{5ADFBDAA-3850-4070-B743-87E1A1E2C9DA}" presName="sibTrans" presStyleCnt="0"/>
      <dgm:spPr/>
    </dgm:pt>
    <dgm:pt modelId="{C85CE58E-616F-467D-8CF5-7585D6FEBB7A}" type="pres">
      <dgm:prSet presAssocID="{CDA16E0F-95E1-4FB6-A1CB-72878C8753C7}" presName="composite" presStyleCnt="0">
        <dgm:presLayoutVars>
          <dgm:chMax val="1"/>
          <dgm:chPref val="1"/>
        </dgm:presLayoutVars>
      </dgm:prSet>
      <dgm:spPr/>
    </dgm:pt>
    <dgm:pt modelId="{73505CB6-6496-4C14-9C85-70EBC48BF850}" type="pres">
      <dgm:prSet presAssocID="{CDA16E0F-95E1-4FB6-A1CB-72878C8753C7}" presName="Accent" presStyleLbl="trAlignAcc1" presStyleIdx="7" presStyleCnt="8">
        <dgm:presLayoutVars>
          <dgm:chMax val="0"/>
          <dgm:chPref val="0"/>
        </dgm:presLayoutVars>
      </dgm:prSet>
      <dgm:spPr/>
    </dgm:pt>
    <dgm:pt modelId="{5B201BBC-2B4C-4DDA-A510-C10FE458E540}" type="pres">
      <dgm:prSet presAssocID="{CDA16E0F-95E1-4FB6-A1CB-72878C8753C7}" presName="Image" presStyleLbl="alignImgPlace1" presStyleIdx="7" presStyleCnt="8">
        <dgm:presLayoutVars>
          <dgm:chMax val="0"/>
          <dgm:chPref val="0"/>
        </dgm:presLayoutVars>
      </dgm:prSet>
      <dgm:spPr>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l="664"/>
          </a:stretch>
        </a:blipFill>
      </dgm:spPr>
    </dgm:pt>
    <dgm:pt modelId="{B44FFC69-45E4-4A91-9461-753E9393B7A6}" type="pres">
      <dgm:prSet presAssocID="{CDA16E0F-95E1-4FB6-A1CB-72878C8753C7}" presName="ChildComposite" presStyleCnt="0"/>
      <dgm:spPr/>
    </dgm:pt>
    <dgm:pt modelId="{5D520487-83D9-443A-8EC1-CA74963E39B4}" type="pres">
      <dgm:prSet presAssocID="{CDA16E0F-95E1-4FB6-A1CB-72878C8753C7}" presName="Child" presStyleLbl="node1" presStyleIdx="0" presStyleCnt="0">
        <dgm:presLayoutVars>
          <dgm:chMax val="0"/>
          <dgm:chPref val="0"/>
          <dgm:bulletEnabled val="1"/>
        </dgm:presLayoutVars>
      </dgm:prSet>
      <dgm:spPr/>
    </dgm:pt>
    <dgm:pt modelId="{9FB5C19D-54C6-49FA-ACF1-2E1DDC5B71BD}" type="pres">
      <dgm:prSet presAssocID="{CDA16E0F-95E1-4FB6-A1CB-72878C8753C7}" presName="Parent" presStyleLbl="revTx" presStyleIdx="7" presStyleCnt="8">
        <dgm:presLayoutVars>
          <dgm:chMax val="1"/>
          <dgm:chPref val="0"/>
          <dgm:bulletEnabled val="1"/>
        </dgm:presLayoutVars>
      </dgm:prSet>
      <dgm:spPr/>
    </dgm:pt>
  </dgm:ptLst>
  <dgm:cxnLst>
    <dgm:cxn modelId="{764B9A16-58EC-4D16-94EF-2A73563A22F1}" srcId="{CB44F73F-BE22-4638-A19A-9FEFA3BB1FD4}" destId="{DB7040FA-6C41-4735-BE73-8993A51E5FED}" srcOrd="2" destOrd="0" parTransId="{2A8137B2-3507-4B18-846D-A0B040D47CB0}" sibTransId="{0178BD52-6A1D-47D2-9A34-D9DE1816977F}"/>
    <dgm:cxn modelId="{A9A8171E-D9EA-49D5-A93F-008B4CE04D18}" type="presOf" srcId="{DB7040FA-6C41-4735-BE73-8993A51E5FED}" destId="{EB4ABD4A-B14F-4C46-B785-1F1F94027FDF}" srcOrd="0" destOrd="0" presId="urn:microsoft.com/office/officeart/2008/layout/CaptionedPictures"/>
    <dgm:cxn modelId="{48454726-942A-4770-AB2E-78462BA1F097}" type="presOf" srcId="{56E15366-AE2E-441F-ABD4-4BDE8123EA13}" destId="{12025F0C-F192-4140-ABA9-7B9A1359CEDF}" srcOrd="0" destOrd="0" presId="urn:microsoft.com/office/officeart/2008/layout/CaptionedPictures"/>
    <dgm:cxn modelId="{17135144-EAF0-470D-BCC2-46845764BC12}" srcId="{CB44F73F-BE22-4638-A19A-9FEFA3BB1FD4}" destId="{D5EB1FCB-CBE1-4A72-9083-626B66DDA091}" srcOrd="0" destOrd="0" parTransId="{7698C4C3-123C-44BF-A60E-0E0DC1AA6019}" sibTransId="{1BCCD041-86E2-4FDF-992B-856EA58C3E0B}"/>
    <dgm:cxn modelId="{04A5DA64-09DF-4272-936A-DEA160EFDB0A}" srcId="{CB44F73F-BE22-4638-A19A-9FEFA3BB1FD4}" destId="{B344833F-5849-432D-B86D-DCA3F3375BB1}" srcOrd="3" destOrd="0" parTransId="{048479CE-F896-4550-89D7-9044BC162A39}" sibTransId="{EFE1F81E-6CC4-40AE-ABE1-6FB1048811D0}"/>
    <dgm:cxn modelId="{EA8F5F4F-8A75-46D8-97AC-05A2241DAA0A}" srcId="{CB44F73F-BE22-4638-A19A-9FEFA3BB1FD4}" destId="{AFFDE515-6EDF-479E-80FC-0EA4CC5311AD}" srcOrd="5" destOrd="0" parTransId="{042EEA52-DE4C-43E8-87F4-2980BCB1BCCF}" sibTransId="{36E1AC25-9851-4C00-B384-172D7294EDF0}"/>
    <dgm:cxn modelId="{C239F356-A97B-469D-85D3-10FEE9AF4186}" type="presOf" srcId="{CB44F73F-BE22-4638-A19A-9FEFA3BB1FD4}" destId="{E08A127A-A8B2-43C4-A175-35872F2B9353}" srcOrd="0" destOrd="0" presId="urn:microsoft.com/office/officeart/2008/layout/CaptionedPictures"/>
    <dgm:cxn modelId="{E852FF7B-EBC0-48F2-9A29-F291C333BBBE}" type="presOf" srcId="{CDA16E0F-95E1-4FB6-A1CB-72878C8753C7}" destId="{9FB5C19D-54C6-49FA-ACF1-2E1DDC5B71BD}" srcOrd="0" destOrd="0" presId="urn:microsoft.com/office/officeart/2008/layout/CaptionedPictures"/>
    <dgm:cxn modelId="{366EBC8F-ECFE-4286-8412-70646EA8EA75}" type="presOf" srcId="{B344833F-5849-432D-B86D-DCA3F3375BB1}" destId="{4B0393E0-A41A-4A48-8F6F-CE96C65BA258}" srcOrd="0" destOrd="0" presId="urn:microsoft.com/office/officeart/2008/layout/CaptionedPictures"/>
    <dgm:cxn modelId="{3F88549E-71B9-4038-9075-F95E559809BC}" type="presOf" srcId="{AFFDE515-6EDF-479E-80FC-0EA4CC5311AD}" destId="{9F9C1F63-A804-44F1-9EC7-68D03657212A}" srcOrd="0" destOrd="0" presId="urn:microsoft.com/office/officeart/2008/layout/CaptionedPictures"/>
    <dgm:cxn modelId="{5D713BA1-BDB8-4408-914D-84588359C42A}" type="presOf" srcId="{D5EB1FCB-CBE1-4A72-9083-626B66DDA091}" destId="{E34C7CE4-A252-4B13-93FE-B5F914492FDC}" srcOrd="0" destOrd="0" presId="urn:microsoft.com/office/officeart/2008/layout/CaptionedPictures"/>
    <dgm:cxn modelId="{0F129CA6-9E67-4BCE-9CD2-1A88050A4302}" srcId="{CB44F73F-BE22-4638-A19A-9FEFA3BB1FD4}" destId="{CDA16E0F-95E1-4FB6-A1CB-72878C8753C7}" srcOrd="7" destOrd="0" parTransId="{6E2C1B7D-A94A-4211-8F4B-CB94C52CCCA0}" sibTransId="{AB8C1C94-A670-4001-9034-92BBD3349B62}"/>
    <dgm:cxn modelId="{3EF8F9AF-1523-4E89-A41D-A5535959DA3B}" srcId="{CB44F73F-BE22-4638-A19A-9FEFA3BB1FD4}" destId="{56E15366-AE2E-441F-ABD4-4BDE8123EA13}" srcOrd="4" destOrd="0" parTransId="{76022442-CEC4-4673-9059-FFEED40A5237}" sibTransId="{92A141C6-2EF6-4F9E-9E39-7F240213DDE9}"/>
    <dgm:cxn modelId="{FAFE23BB-B1D3-430B-9C58-691E1BB02479}" srcId="{CB44F73F-BE22-4638-A19A-9FEFA3BB1FD4}" destId="{4EE6BFF5-F868-4386-AFE8-79B1204B6D45}" srcOrd="6" destOrd="0" parTransId="{368F988A-4CD5-4FB6-B776-7419C3E74851}" sibTransId="{5ADFBDAA-3850-4070-B743-87E1A1E2C9DA}"/>
    <dgm:cxn modelId="{CB3827D0-A1CF-4493-9195-102568E1352B}" srcId="{CB44F73F-BE22-4638-A19A-9FEFA3BB1FD4}" destId="{30044A32-8FBE-4321-8E1A-48EAA5C04726}" srcOrd="1" destOrd="0" parTransId="{2156103E-479E-404C-A4C2-1808265BD0CD}" sibTransId="{578B8AA0-5D27-4E88-BC31-E9B7988E708A}"/>
    <dgm:cxn modelId="{C1472BE1-57AD-4773-B3A2-4861167A1AFC}" type="presOf" srcId="{30044A32-8FBE-4321-8E1A-48EAA5C04726}" destId="{7CB1E304-81EA-45EF-B395-B64811553CE8}" srcOrd="0" destOrd="0" presId="urn:microsoft.com/office/officeart/2008/layout/CaptionedPictures"/>
    <dgm:cxn modelId="{1AA2ACEC-29D7-494C-9617-ED1FCA34830A}" type="presOf" srcId="{4EE6BFF5-F868-4386-AFE8-79B1204B6D45}" destId="{445A11C8-BD27-47B6-A078-8E79D896824F}" srcOrd="0" destOrd="0" presId="urn:microsoft.com/office/officeart/2008/layout/CaptionedPictures"/>
    <dgm:cxn modelId="{16729142-4599-4214-844E-C8D94DF1FB13}" type="presParOf" srcId="{E08A127A-A8B2-43C4-A175-35872F2B9353}" destId="{466352EA-B8A2-4A3E-A834-487B50ED9EF2}" srcOrd="0" destOrd="0" presId="urn:microsoft.com/office/officeart/2008/layout/CaptionedPictures"/>
    <dgm:cxn modelId="{F5FE2BA5-19F7-4F06-B114-7A543D6BD21C}" type="presParOf" srcId="{466352EA-B8A2-4A3E-A834-487B50ED9EF2}" destId="{84815CB2-1B99-41AA-8702-BE65E2E1B1CE}" srcOrd="0" destOrd="0" presId="urn:microsoft.com/office/officeart/2008/layout/CaptionedPictures"/>
    <dgm:cxn modelId="{9A2D3EDB-2AE7-466C-86F3-8ED9A8D8FE2E}" type="presParOf" srcId="{466352EA-B8A2-4A3E-A834-487B50ED9EF2}" destId="{926C2934-537A-4759-BAAE-065C80FED17A}" srcOrd="1" destOrd="0" presId="urn:microsoft.com/office/officeart/2008/layout/CaptionedPictures"/>
    <dgm:cxn modelId="{F0DF4A03-4BA8-43C0-9EF8-02A60E91574C}" type="presParOf" srcId="{466352EA-B8A2-4A3E-A834-487B50ED9EF2}" destId="{C9011D84-4AC7-42AA-AEB2-81EBB7AA81C5}" srcOrd="2" destOrd="0" presId="urn:microsoft.com/office/officeart/2008/layout/CaptionedPictures"/>
    <dgm:cxn modelId="{34E8BDB7-6534-4839-A92B-DB52EE14D8C4}" type="presParOf" srcId="{C9011D84-4AC7-42AA-AEB2-81EBB7AA81C5}" destId="{0E46C32A-4F05-4F8F-888C-0341D87AFF80}" srcOrd="0" destOrd="0" presId="urn:microsoft.com/office/officeart/2008/layout/CaptionedPictures"/>
    <dgm:cxn modelId="{B4563295-63DF-4D37-9FC3-1F6FA8AE2871}" type="presParOf" srcId="{C9011D84-4AC7-42AA-AEB2-81EBB7AA81C5}" destId="{E34C7CE4-A252-4B13-93FE-B5F914492FDC}" srcOrd="1" destOrd="0" presId="urn:microsoft.com/office/officeart/2008/layout/CaptionedPictures"/>
    <dgm:cxn modelId="{AFB7EFD5-B15D-4BEF-AED3-4A5A1DFDB455}" type="presParOf" srcId="{E08A127A-A8B2-43C4-A175-35872F2B9353}" destId="{C3BADBBB-5312-46D0-BD3C-83B36F265A33}" srcOrd="1" destOrd="0" presId="urn:microsoft.com/office/officeart/2008/layout/CaptionedPictures"/>
    <dgm:cxn modelId="{36815173-2D27-4A5C-A21D-158753331B0D}" type="presParOf" srcId="{E08A127A-A8B2-43C4-A175-35872F2B9353}" destId="{853C5602-A9A4-44DE-87E8-92FDF5196934}" srcOrd="2" destOrd="0" presId="urn:microsoft.com/office/officeart/2008/layout/CaptionedPictures"/>
    <dgm:cxn modelId="{16ACE320-2952-47AF-931C-D7B7FAC036C3}" type="presParOf" srcId="{853C5602-A9A4-44DE-87E8-92FDF5196934}" destId="{30E4D3EA-FED8-4D64-AEBF-3572AF69528C}" srcOrd="0" destOrd="0" presId="urn:microsoft.com/office/officeart/2008/layout/CaptionedPictures"/>
    <dgm:cxn modelId="{B810D0FB-B65E-4532-A0E8-A4E0FDCD3E87}" type="presParOf" srcId="{853C5602-A9A4-44DE-87E8-92FDF5196934}" destId="{D3CC2422-F5C1-4288-939A-188067CFDC0D}" srcOrd="1" destOrd="0" presId="urn:microsoft.com/office/officeart/2008/layout/CaptionedPictures"/>
    <dgm:cxn modelId="{E91B99FF-0ABD-456F-9CC9-51218B10338C}" type="presParOf" srcId="{853C5602-A9A4-44DE-87E8-92FDF5196934}" destId="{153A3E5B-EE08-4E92-BC49-C1B94FB9D606}" srcOrd="2" destOrd="0" presId="urn:microsoft.com/office/officeart/2008/layout/CaptionedPictures"/>
    <dgm:cxn modelId="{01BFD15A-FE80-44D7-A160-6BF640CAE1D4}" type="presParOf" srcId="{153A3E5B-EE08-4E92-BC49-C1B94FB9D606}" destId="{44C4DCB1-DF65-44DC-922B-C1283E59E5AD}" srcOrd="0" destOrd="0" presId="urn:microsoft.com/office/officeart/2008/layout/CaptionedPictures"/>
    <dgm:cxn modelId="{7882A275-61DE-4C44-86B6-A438ED74352F}" type="presParOf" srcId="{153A3E5B-EE08-4E92-BC49-C1B94FB9D606}" destId="{7CB1E304-81EA-45EF-B395-B64811553CE8}" srcOrd="1" destOrd="0" presId="urn:microsoft.com/office/officeart/2008/layout/CaptionedPictures"/>
    <dgm:cxn modelId="{CDB1C358-7B0A-4743-82CE-48E288974AC2}" type="presParOf" srcId="{E08A127A-A8B2-43C4-A175-35872F2B9353}" destId="{8F9D2DAE-BAA0-4313-BA4C-408FF83AB262}" srcOrd="3" destOrd="0" presId="urn:microsoft.com/office/officeart/2008/layout/CaptionedPictures"/>
    <dgm:cxn modelId="{B6892211-A424-45CE-8E3D-FF4C34DFE5E6}" type="presParOf" srcId="{E08A127A-A8B2-43C4-A175-35872F2B9353}" destId="{90F060D0-F041-49E5-87FD-48F669426145}" srcOrd="4" destOrd="0" presId="urn:microsoft.com/office/officeart/2008/layout/CaptionedPictures"/>
    <dgm:cxn modelId="{0B9AB45F-7679-41DF-8536-ADBD41344E80}" type="presParOf" srcId="{90F060D0-F041-49E5-87FD-48F669426145}" destId="{CE1C2C49-BE46-46B3-A789-7D5F23B3C4EA}" srcOrd="0" destOrd="0" presId="urn:microsoft.com/office/officeart/2008/layout/CaptionedPictures"/>
    <dgm:cxn modelId="{8F752D0C-E484-4BB5-8832-C127F7C12641}" type="presParOf" srcId="{90F060D0-F041-49E5-87FD-48F669426145}" destId="{26FDFF16-51FC-43A7-ACDC-241DEAE8511E}" srcOrd="1" destOrd="0" presId="urn:microsoft.com/office/officeart/2008/layout/CaptionedPictures"/>
    <dgm:cxn modelId="{7ABFED27-D2D0-46EE-90F0-383664E3DFCB}" type="presParOf" srcId="{90F060D0-F041-49E5-87FD-48F669426145}" destId="{EBC01EFE-C531-428E-9526-2B36FCEBC664}" srcOrd="2" destOrd="0" presId="urn:microsoft.com/office/officeart/2008/layout/CaptionedPictures"/>
    <dgm:cxn modelId="{CBB66596-086C-419B-BBDD-102F6DD3643D}" type="presParOf" srcId="{EBC01EFE-C531-428E-9526-2B36FCEBC664}" destId="{5C28A63E-C17C-4F1A-B92D-BE556551088E}" srcOrd="0" destOrd="0" presId="urn:microsoft.com/office/officeart/2008/layout/CaptionedPictures"/>
    <dgm:cxn modelId="{A04ED34C-A41A-48A3-91B7-650097E90AF2}" type="presParOf" srcId="{EBC01EFE-C531-428E-9526-2B36FCEBC664}" destId="{EB4ABD4A-B14F-4C46-B785-1F1F94027FDF}" srcOrd="1" destOrd="0" presId="urn:microsoft.com/office/officeart/2008/layout/CaptionedPictures"/>
    <dgm:cxn modelId="{C0BEDE37-357B-4D7E-9515-90A43055D15E}" type="presParOf" srcId="{E08A127A-A8B2-43C4-A175-35872F2B9353}" destId="{A472F2FA-C24B-40EE-8131-6DAB379D2FED}" srcOrd="5" destOrd="0" presId="urn:microsoft.com/office/officeart/2008/layout/CaptionedPictures"/>
    <dgm:cxn modelId="{ED0C83CB-AE6C-4FAE-8A4B-B8964AC4FDC5}" type="presParOf" srcId="{E08A127A-A8B2-43C4-A175-35872F2B9353}" destId="{31A7C1EF-319C-47E5-9D6C-ABF6DD8F106D}" srcOrd="6" destOrd="0" presId="urn:microsoft.com/office/officeart/2008/layout/CaptionedPictures"/>
    <dgm:cxn modelId="{AC643C79-9D40-4BB8-8FFF-CFFD0CA1F9D6}" type="presParOf" srcId="{31A7C1EF-319C-47E5-9D6C-ABF6DD8F106D}" destId="{B9CDAEA8-74CD-4E8B-9E9B-AEE532F53E08}" srcOrd="0" destOrd="0" presId="urn:microsoft.com/office/officeart/2008/layout/CaptionedPictures"/>
    <dgm:cxn modelId="{29D4073C-1351-402C-ACA5-1210AC116E69}" type="presParOf" srcId="{31A7C1EF-319C-47E5-9D6C-ABF6DD8F106D}" destId="{514DCCC6-59BE-4E5A-BB7F-355EA1CFDF96}" srcOrd="1" destOrd="0" presId="urn:microsoft.com/office/officeart/2008/layout/CaptionedPictures"/>
    <dgm:cxn modelId="{6EED26B2-C080-49AA-9026-9B9CC8F70D01}" type="presParOf" srcId="{31A7C1EF-319C-47E5-9D6C-ABF6DD8F106D}" destId="{4569920D-8DFF-40AE-A2BF-12D03C9CEB64}" srcOrd="2" destOrd="0" presId="urn:microsoft.com/office/officeart/2008/layout/CaptionedPictures"/>
    <dgm:cxn modelId="{0A68AA49-D36A-423C-9A74-E7EC7EF81D42}" type="presParOf" srcId="{4569920D-8DFF-40AE-A2BF-12D03C9CEB64}" destId="{AB613652-DFA8-442B-B1AD-67F11E0FF6F9}" srcOrd="0" destOrd="0" presId="urn:microsoft.com/office/officeart/2008/layout/CaptionedPictures"/>
    <dgm:cxn modelId="{63E655CE-80FB-4495-A70D-D8488954C5DF}" type="presParOf" srcId="{4569920D-8DFF-40AE-A2BF-12D03C9CEB64}" destId="{4B0393E0-A41A-4A48-8F6F-CE96C65BA258}" srcOrd="1" destOrd="0" presId="urn:microsoft.com/office/officeart/2008/layout/CaptionedPictures"/>
    <dgm:cxn modelId="{B41363DC-D8C3-49FF-8E36-AF14F9DBC5FE}" type="presParOf" srcId="{E08A127A-A8B2-43C4-A175-35872F2B9353}" destId="{E0190B09-D333-4B50-AE66-4B6C4F04B60F}" srcOrd="7" destOrd="0" presId="urn:microsoft.com/office/officeart/2008/layout/CaptionedPictures"/>
    <dgm:cxn modelId="{5AF5B7CA-F01E-48F7-9693-02ECA75A4147}" type="presParOf" srcId="{E08A127A-A8B2-43C4-A175-35872F2B9353}" destId="{30CE184F-56DC-4FB9-865A-C42DDBDCD28C}" srcOrd="8" destOrd="0" presId="urn:microsoft.com/office/officeart/2008/layout/CaptionedPictures"/>
    <dgm:cxn modelId="{CBE02FE7-D27C-4CF8-9975-C2FCAF07E833}" type="presParOf" srcId="{30CE184F-56DC-4FB9-865A-C42DDBDCD28C}" destId="{0087B2B5-53E0-4AB0-B2D6-B4E88A2D8657}" srcOrd="0" destOrd="0" presId="urn:microsoft.com/office/officeart/2008/layout/CaptionedPictures"/>
    <dgm:cxn modelId="{176BC466-FBA1-46B8-A411-FD6DABE6562C}" type="presParOf" srcId="{30CE184F-56DC-4FB9-865A-C42DDBDCD28C}" destId="{36C8348F-A0AA-41C4-8913-74E272F74AF2}" srcOrd="1" destOrd="0" presId="urn:microsoft.com/office/officeart/2008/layout/CaptionedPictures"/>
    <dgm:cxn modelId="{2D7CA03B-E37C-4AA4-BFC2-646E329CB2BB}" type="presParOf" srcId="{30CE184F-56DC-4FB9-865A-C42DDBDCD28C}" destId="{52930ADB-4D11-4DBE-9865-4DFEFC67CAF1}" srcOrd="2" destOrd="0" presId="urn:microsoft.com/office/officeart/2008/layout/CaptionedPictures"/>
    <dgm:cxn modelId="{25796F88-B782-4157-AD62-55A323C67CAB}" type="presParOf" srcId="{52930ADB-4D11-4DBE-9865-4DFEFC67CAF1}" destId="{8A447E6C-4894-488B-B5A3-7E642F29ADD4}" srcOrd="0" destOrd="0" presId="urn:microsoft.com/office/officeart/2008/layout/CaptionedPictures"/>
    <dgm:cxn modelId="{F0C56D54-955C-4E94-8707-4048105BCD55}" type="presParOf" srcId="{52930ADB-4D11-4DBE-9865-4DFEFC67CAF1}" destId="{12025F0C-F192-4140-ABA9-7B9A1359CEDF}" srcOrd="1" destOrd="0" presId="urn:microsoft.com/office/officeart/2008/layout/CaptionedPictures"/>
    <dgm:cxn modelId="{86EA1F43-26D2-44FE-817B-3C2C6DC785C6}" type="presParOf" srcId="{E08A127A-A8B2-43C4-A175-35872F2B9353}" destId="{23B5D04D-22EE-43BA-9DA3-DC0CD87EDBFC}" srcOrd="9" destOrd="0" presId="urn:microsoft.com/office/officeart/2008/layout/CaptionedPictures"/>
    <dgm:cxn modelId="{195646B7-5BB9-4AAA-B14A-B5873CD624E5}" type="presParOf" srcId="{E08A127A-A8B2-43C4-A175-35872F2B9353}" destId="{A97BB452-E907-45CC-8794-BB74E890CE92}" srcOrd="10" destOrd="0" presId="urn:microsoft.com/office/officeart/2008/layout/CaptionedPictures"/>
    <dgm:cxn modelId="{E979DC42-2D52-48F8-B553-7CFCE54F3A91}" type="presParOf" srcId="{A97BB452-E907-45CC-8794-BB74E890CE92}" destId="{22CDF6EA-F022-4A71-A96B-A5FB160599AF}" srcOrd="0" destOrd="0" presId="urn:microsoft.com/office/officeart/2008/layout/CaptionedPictures"/>
    <dgm:cxn modelId="{0EC46885-3138-4EF5-B309-128A6F2456B4}" type="presParOf" srcId="{A97BB452-E907-45CC-8794-BB74E890CE92}" destId="{EB2885C7-FA68-4F63-8F6C-3AF15781D3F4}" srcOrd="1" destOrd="0" presId="urn:microsoft.com/office/officeart/2008/layout/CaptionedPictures"/>
    <dgm:cxn modelId="{51FD4CD8-590C-49AA-A4B9-3614C431E7C4}" type="presParOf" srcId="{A97BB452-E907-45CC-8794-BB74E890CE92}" destId="{2D1687F5-C6DB-4B9F-94BE-A33DC34D8249}" srcOrd="2" destOrd="0" presId="urn:microsoft.com/office/officeart/2008/layout/CaptionedPictures"/>
    <dgm:cxn modelId="{9CF346A2-21FD-4767-93FE-BB7E38793463}" type="presParOf" srcId="{2D1687F5-C6DB-4B9F-94BE-A33DC34D8249}" destId="{DD22115C-6782-4FF9-BB24-6712192BF39A}" srcOrd="0" destOrd="0" presId="urn:microsoft.com/office/officeart/2008/layout/CaptionedPictures"/>
    <dgm:cxn modelId="{BA471982-C6EE-4A77-8A32-9E5C4366C6C3}" type="presParOf" srcId="{2D1687F5-C6DB-4B9F-94BE-A33DC34D8249}" destId="{9F9C1F63-A804-44F1-9EC7-68D03657212A}" srcOrd="1" destOrd="0" presId="urn:microsoft.com/office/officeart/2008/layout/CaptionedPictures"/>
    <dgm:cxn modelId="{7B85DD46-7E69-453A-B482-6785CF8BD15D}" type="presParOf" srcId="{E08A127A-A8B2-43C4-A175-35872F2B9353}" destId="{720D6724-A764-433E-B438-56D0FDD141DA}" srcOrd="11" destOrd="0" presId="urn:microsoft.com/office/officeart/2008/layout/CaptionedPictures"/>
    <dgm:cxn modelId="{7AD051BB-76AF-479F-AB43-6D36B65001BE}" type="presParOf" srcId="{E08A127A-A8B2-43C4-A175-35872F2B9353}" destId="{DC407026-86B4-4FEC-84A0-A7CE24DE316C}" srcOrd="12" destOrd="0" presId="urn:microsoft.com/office/officeart/2008/layout/CaptionedPictures"/>
    <dgm:cxn modelId="{7E24E993-2E01-4881-B45C-9FCC7F84938B}" type="presParOf" srcId="{DC407026-86B4-4FEC-84A0-A7CE24DE316C}" destId="{87C458EB-5FBD-4C53-8B3D-D4A67A24F7F8}" srcOrd="0" destOrd="0" presId="urn:microsoft.com/office/officeart/2008/layout/CaptionedPictures"/>
    <dgm:cxn modelId="{D2664395-D412-4226-BA22-BCAA4409A268}" type="presParOf" srcId="{DC407026-86B4-4FEC-84A0-A7CE24DE316C}" destId="{63FEAAF5-3505-4530-A9B1-500CCF43EEC5}" srcOrd="1" destOrd="0" presId="urn:microsoft.com/office/officeart/2008/layout/CaptionedPictures"/>
    <dgm:cxn modelId="{AE1F374E-6C12-48AC-B0D1-52CFA26FD9E4}" type="presParOf" srcId="{DC407026-86B4-4FEC-84A0-A7CE24DE316C}" destId="{4E0EAF86-D9DE-453F-BE64-62A4846F00D7}" srcOrd="2" destOrd="0" presId="urn:microsoft.com/office/officeart/2008/layout/CaptionedPictures"/>
    <dgm:cxn modelId="{56D6CD8B-A5CB-4343-920E-E7291F8B0135}" type="presParOf" srcId="{4E0EAF86-D9DE-453F-BE64-62A4846F00D7}" destId="{CF9C3A44-5966-40A2-9F64-861508B4599C}" srcOrd="0" destOrd="0" presId="urn:microsoft.com/office/officeart/2008/layout/CaptionedPictures"/>
    <dgm:cxn modelId="{40730A24-8B1D-4C7B-A267-6052608FF3E1}" type="presParOf" srcId="{4E0EAF86-D9DE-453F-BE64-62A4846F00D7}" destId="{445A11C8-BD27-47B6-A078-8E79D896824F}" srcOrd="1" destOrd="0" presId="urn:microsoft.com/office/officeart/2008/layout/CaptionedPictures"/>
    <dgm:cxn modelId="{65940B6F-1E09-4255-AC44-900195F9F795}" type="presParOf" srcId="{E08A127A-A8B2-43C4-A175-35872F2B9353}" destId="{2215DA6C-FCEC-46F6-B146-AFBB632FF4F6}" srcOrd="13" destOrd="0" presId="urn:microsoft.com/office/officeart/2008/layout/CaptionedPictures"/>
    <dgm:cxn modelId="{FE3D1717-6677-4583-9B18-E71848CE383A}" type="presParOf" srcId="{E08A127A-A8B2-43C4-A175-35872F2B9353}" destId="{C85CE58E-616F-467D-8CF5-7585D6FEBB7A}" srcOrd="14" destOrd="0" presId="urn:microsoft.com/office/officeart/2008/layout/CaptionedPictures"/>
    <dgm:cxn modelId="{4F6CE0F4-F205-4550-82CF-C9A54688B2C5}" type="presParOf" srcId="{C85CE58E-616F-467D-8CF5-7585D6FEBB7A}" destId="{73505CB6-6496-4C14-9C85-70EBC48BF850}" srcOrd="0" destOrd="0" presId="urn:microsoft.com/office/officeart/2008/layout/CaptionedPictures"/>
    <dgm:cxn modelId="{617B5551-C751-451A-8F80-6F21CE21BE9F}" type="presParOf" srcId="{C85CE58E-616F-467D-8CF5-7585D6FEBB7A}" destId="{5B201BBC-2B4C-4DDA-A510-C10FE458E540}" srcOrd="1" destOrd="0" presId="urn:microsoft.com/office/officeart/2008/layout/CaptionedPictures"/>
    <dgm:cxn modelId="{13D55409-5891-4704-AAB5-FA11648BDDC4}" type="presParOf" srcId="{C85CE58E-616F-467D-8CF5-7585D6FEBB7A}" destId="{B44FFC69-45E4-4A91-9461-753E9393B7A6}" srcOrd="2" destOrd="0" presId="urn:microsoft.com/office/officeart/2008/layout/CaptionedPictures"/>
    <dgm:cxn modelId="{86A8111A-6DD6-498D-85B0-CB46E17BD714}" type="presParOf" srcId="{B44FFC69-45E4-4A91-9461-753E9393B7A6}" destId="{5D520487-83D9-443A-8EC1-CA74963E39B4}" srcOrd="0" destOrd="0" presId="urn:microsoft.com/office/officeart/2008/layout/CaptionedPictures"/>
    <dgm:cxn modelId="{16E169B1-9841-4049-9442-E25237320B7F}" type="presParOf" srcId="{B44FFC69-45E4-4A91-9461-753E9393B7A6}" destId="{9FB5C19D-54C6-49FA-ACF1-2E1DDC5B71BD}"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44F73F-BE22-4638-A19A-9FEFA3BB1FD4}"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A1E2D2A3-2CAA-4525-BB24-F953A9BC0F23}">
      <dgm:prSet phldrT="[Text]"/>
      <dgm:spPr/>
      <dgm:t>
        <a:bodyPr/>
        <a:lstStyle/>
        <a:p>
          <a:r>
            <a:rPr lang="en-US" dirty="0" err="1">
              <a:latin typeface="Twinkl" pitchFamily="2" charset="0"/>
            </a:rPr>
            <a:t>Mrs</a:t>
          </a:r>
          <a:r>
            <a:rPr lang="en-US" dirty="0">
              <a:latin typeface="Twinkl" pitchFamily="2" charset="0"/>
            </a:rPr>
            <a:t> Cross</a:t>
          </a:r>
        </a:p>
        <a:p>
          <a:r>
            <a:rPr lang="en-US" dirty="0">
              <a:latin typeface="Twinkl" pitchFamily="2" charset="0"/>
            </a:rPr>
            <a:t>Teacher</a:t>
          </a:r>
        </a:p>
      </dgm:t>
    </dgm:pt>
    <dgm:pt modelId="{9301F3E6-D485-4E0E-B689-3E1E852FC873}" type="parTrans" cxnId="{3C7F842D-A633-4757-8332-0BA74C06E6F2}">
      <dgm:prSet/>
      <dgm:spPr/>
      <dgm:t>
        <a:bodyPr/>
        <a:lstStyle/>
        <a:p>
          <a:endParaRPr lang="en-US"/>
        </a:p>
      </dgm:t>
    </dgm:pt>
    <dgm:pt modelId="{0403DB42-9DA0-4041-95DD-4BDE10CC5DD0}" type="sibTrans" cxnId="{3C7F842D-A633-4757-8332-0BA74C06E6F2}">
      <dgm:prSet/>
      <dgm:spPr/>
      <dgm:t>
        <a:bodyPr/>
        <a:lstStyle/>
        <a:p>
          <a:endParaRPr lang="en-US"/>
        </a:p>
      </dgm:t>
    </dgm:pt>
    <dgm:pt modelId="{F9BEC8D0-25B0-4934-839B-29DBA151ADDA}">
      <dgm:prSet phldrT="[Text]"/>
      <dgm:spPr/>
      <dgm:t>
        <a:bodyPr/>
        <a:lstStyle/>
        <a:p>
          <a:r>
            <a:rPr lang="en-US" dirty="0">
              <a:latin typeface="Twinkl" pitchFamily="2" charset="0"/>
            </a:rPr>
            <a:t>Miss Shepherd</a:t>
          </a:r>
        </a:p>
        <a:p>
          <a:r>
            <a:rPr lang="en-US" dirty="0">
              <a:latin typeface="Twinkl" pitchFamily="2" charset="0"/>
            </a:rPr>
            <a:t>Teacher</a:t>
          </a:r>
        </a:p>
      </dgm:t>
    </dgm:pt>
    <dgm:pt modelId="{D31331C2-88AC-4524-974A-551B7B72220D}" type="parTrans" cxnId="{55806CF0-87AB-4146-887D-79E67C4C29B4}">
      <dgm:prSet/>
      <dgm:spPr/>
      <dgm:t>
        <a:bodyPr/>
        <a:lstStyle/>
        <a:p>
          <a:endParaRPr lang="en-US"/>
        </a:p>
      </dgm:t>
    </dgm:pt>
    <dgm:pt modelId="{625753F3-877A-4EE6-8B66-326C008498C4}" type="sibTrans" cxnId="{55806CF0-87AB-4146-887D-79E67C4C29B4}">
      <dgm:prSet/>
      <dgm:spPr/>
      <dgm:t>
        <a:bodyPr/>
        <a:lstStyle/>
        <a:p>
          <a:endParaRPr lang="en-US"/>
        </a:p>
      </dgm:t>
    </dgm:pt>
    <dgm:pt modelId="{7BE6E2E6-6469-4C14-BD3F-ED0DC019C517}">
      <dgm:prSet phldrT="[Text]"/>
      <dgm:spPr/>
      <dgm:t>
        <a:bodyPr/>
        <a:lstStyle/>
        <a:p>
          <a:r>
            <a:rPr lang="en-US" dirty="0">
              <a:latin typeface="Twinkl" pitchFamily="2" charset="0"/>
            </a:rPr>
            <a:t>Miss Holland</a:t>
          </a:r>
        </a:p>
        <a:p>
          <a:r>
            <a:rPr lang="en-US" dirty="0">
              <a:latin typeface="Twinkl" pitchFamily="2" charset="0"/>
            </a:rPr>
            <a:t>Teacher</a:t>
          </a:r>
        </a:p>
      </dgm:t>
    </dgm:pt>
    <dgm:pt modelId="{6903B9B8-BDE6-4935-8EF1-7388633275F0}" type="parTrans" cxnId="{2054B9A0-A67D-42C4-9EF0-B9585028B6FC}">
      <dgm:prSet/>
      <dgm:spPr/>
      <dgm:t>
        <a:bodyPr/>
        <a:lstStyle/>
        <a:p>
          <a:endParaRPr lang="en-US"/>
        </a:p>
      </dgm:t>
    </dgm:pt>
    <dgm:pt modelId="{098E103B-502B-4FA5-9154-CA247C6780A7}" type="sibTrans" cxnId="{2054B9A0-A67D-42C4-9EF0-B9585028B6FC}">
      <dgm:prSet/>
      <dgm:spPr/>
      <dgm:t>
        <a:bodyPr/>
        <a:lstStyle/>
        <a:p>
          <a:endParaRPr lang="en-US"/>
        </a:p>
      </dgm:t>
    </dgm:pt>
    <dgm:pt modelId="{778E0FDD-8188-4F87-83FA-04875DAFDFE0}">
      <dgm:prSet phldrT="[Text]"/>
      <dgm:spPr/>
      <dgm:t>
        <a:bodyPr/>
        <a:lstStyle/>
        <a:p>
          <a:r>
            <a:rPr lang="en-US" dirty="0" err="1">
              <a:latin typeface="Twinkl" pitchFamily="2" charset="0"/>
            </a:rPr>
            <a:t>Mrs</a:t>
          </a:r>
          <a:r>
            <a:rPr lang="en-US" dirty="0">
              <a:latin typeface="Twinkl" pitchFamily="2" charset="0"/>
            </a:rPr>
            <a:t> Perks</a:t>
          </a:r>
        </a:p>
        <a:p>
          <a:r>
            <a:rPr lang="en-US" dirty="0">
              <a:latin typeface="Twinkl" pitchFamily="2" charset="0"/>
            </a:rPr>
            <a:t>Teaching Assistant &amp; PPA Cover</a:t>
          </a:r>
        </a:p>
      </dgm:t>
    </dgm:pt>
    <dgm:pt modelId="{76A42EF2-D074-4909-A506-9EBBAD13CF43}" type="parTrans" cxnId="{5B6CEDF5-E2AA-45B8-B529-D268EE6680A7}">
      <dgm:prSet/>
      <dgm:spPr/>
      <dgm:t>
        <a:bodyPr/>
        <a:lstStyle/>
        <a:p>
          <a:endParaRPr lang="en-US"/>
        </a:p>
      </dgm:t>
    </dgm:pt>
    <dgm:pt modelId="{0B56EA37-3E74-43DE-A104-C522B4836C84}" type="sibTrans" cxnId="{5B6CEDF5-E2AA-45B8-B529-D268EE6680A7}">
      <dgm:prSet/>
      <dgm:spPr/>
      <dgm:t>
        <a:bodyPr/>
        <a:lstStyle/>
        <a:p>
          <a:endParaRPr lang="en-US"/>
        </a:p>
      </dgm:t>
    </dgm:pt>
    <dgm:pt modelId="{B2F9FA5B-E1DB-4A13-A33D-0B096208AAD3}">
      <dgm:prSet phldrT="[Text]"/>
      <dgm:spPr/>
      <dgm:t>
        <a:bodyPr/>
        <a:lstStyle/>
        <a:p>
          <a:r>
            <a:rPr lang="en-US" dirty="0">
              <a:latin typeface="Twinkl" pitchFamily="2" charset="0"/>
            </a:rPr>
            <a:t>Miss Patterson </a:t>
          </a:r>
        </a:p>
        <a:p>
          <a:r>
            <a:rPr lang="en-US" dirty="0">
              <a:latin typeface="Twinkl" pitchFamily="2" charset="0"/>
            </a:rPr>
            <a:t>Teaching Assistant</a:t>
          </a:r>
        </a:p>
      </dgm:t>
    </dgm:pt>
    <dgm:pt modelId="{D17E72D1-5646-4E2A-9B18-CECF4B4063F3}" type="parTrans" cxnId="{CB063102-53EA-41B2-A294-AA15C99A0449}">
      <dgm:prSet/>
      <dgm:spPr/>
      <dgm:t>
        <a:bodyPr/>
        <a:lstStyle/>
        <a:p>
          <a:endParaRPr lang="en-US"/>
        </a:p>
      </dgm:t>
    </dgm:pt>
    <dgm:pt modelId="{84B1CDF9-C4E3-4C1E-8AF9-A2AD49D093AD}" type="sibTrans" cxnId="{CB063102-53EA-41B2-A294-AA15C99A0449}">
      <dgm:prSet/>
      <dgm:spPr/>
      <dgm:t>
        <a:bodyPr/>
        <a:lstStyle/>
        <a:p>
          <a:endParaRPr lang="en-US"/>
        </a:p>
      </dgm:t>
    </dgm:pt>
    <dgm:pt modelId="{3DB75172-3CEA-491F-B566-21D81A84A404}">
      <dgm:prSet phldrT="[Text]"/>
      <dgm:spPr/>
      <dgm:t>
        <a:bodyPr/>
        <a:lstStyle/>
        <a:p>
          <a:r>
            <a:rPr lang="en-US" dirty="0" err="1">
              <a:latin typeface="Twinkl" pitchFamily="2" charset="0"/>
            </a:rPr>
            <a:t>Mrs</a:t>
          </a:r>
          <a:r>
            <a:rPr lang="en-US" dirty="0">
              <a:latin typeface="Twinkl" pitchFamily="2" charset="0"/>
            </a:rPr>
            <a:t> Ades</a:t>
          </a:r>
        </a:p>
        <a:p>
          <a:r>
            <a:rPr lang="en-US" dirty="0">
              <a:latin typeface="Twinkl" pitchFamily="2" charset="0"/>
            </a:rPr>
            <a:t>Teacher</a:t>
          </a:r>
        </a:p>
      </dgm:t>
    </dgm:pt>
    <dgm:pt modelId="{BA37AD06-EFA4-4DA3-B844-4AF240BBF38D}" type="parTrans" cxnId="{B7662DE5-FFB2-4D17-A17D-8328D61239C9}">
      <dgm:prSet/>
      <dgm:spPr/>
      <dgm:t>
        <a:bodyPr/>
        <a:lstStyle/>
        <a:p>
          <a:endParaRPr lang="en-GB"/>
        </a:p>
      </dgm:t>
    </dgm:pt>
    <dgm:pt modelId="{136A9BE8-B9E9-4BFC-B9AC-465C28946ECE}" type="sibTrans" cxnId="{B7662DE5-FFB2-4D17-A17D-8328D61239C9}">
      <dgm:prSet/>
      <dgm:spPr/>
      <dgm:t>
        <a:bodyPr/>
        <a:lstStyle/>
        <a:p>
          <a:endParaRPr lang="en-GB"/>
        </a:p>
      </dgm:t>
    </dgm:pt>
    <dgm:pt modelId="{1EC04913-6654-4327-BC9C-D8D131F2F0B0}">
      <dgm:prSet phldrT="[Text]"/>
      <dgm:spPr/>
      <dgm:t>
        <a:bodyPr/>
        <a:lstStyle/>
        <a:p>
          <a:r>
            <a:rPr lang="en-US" dirty="0" err="1">
              <a:latin typeface="Twinkl" pitchFamily="2" charset="0"/>
            </a:rPr>
            <a:t>Mr</a:t>
          </a:r>
          <a:r>
            <a:rPr lang="en-US" dirty="0">
              <a:latin typeface="Twinkl" pitchFamily="2" charset="0"/>
            </a:rPr>
            <a:t> Fulwood</a:t>
          </a:r>
        </a:p>
        <a:p>
          <a:r>
            <a:rPr lang="en-US" dirty="0">
              <a:latin typeface="Twinkl" pitchFamily="2" charset="0"/>
            </a:rPr>
            <a:t>PPA Cover</a:t>
          </a:r>
        </a:p>
      </dgm:t>
    </dgm:pt>
    <dgm:pt modelId="{D06DBAA1-EBD0-456A-86FB-8715F647FB9B}" type="parTrans" cxnId="{955881B5-81F2-46C8-BFC6-48688F879190}">
      <dgm:prSet/>
      <dgm:spPr/>
      <dgm:t>
        <a:bodyPr/>
        <a:lstStyle/>
        <a:p>
          <a:endParaRPr lang="en-GB"/>
        </a:p>
      </dgm:t>
    </dgm:pt>
    <dgm:pt modelId="{C979215E-3525-4108-988A-FAD195217C72}" type="sibTrans" cxnId="{955881B5-81F2-46C8-BFC6-48688F879190}">
      <dgm:prSet/>
      <dgm:spPr/>
      <dgm:t>
        <a:bodyPr/>
        <a:lstStyle/>
        <a:p>
          <a:endParaRPr lang="en-GB"/>
        </a:p>
      </dgm:t>
    </dgm:pt>
    <dgm:pt modelId="{BF408A52-F9AD-42B5-BC3E-CCF55962F8C4}">
      <dgm:prSet/>
      <dgm:spPr/>
      <dgm:t>
        <a:bodyPr/>
        <a:lstStyle/>
        <a:p>
          <a:r>
            <a:rPr lang="en-US" dirty="0" err="1">
              <a:latin typeface="Twinkl" pitchFamily="2" charset="0"/>
            </a:rPr>
            <a:t>Mrs</a:t>
          </a:r>
          <a:r>
            <a:rPr lang="en-US" dirty="0">
              <a:latin typeface="Twinkl" pitchFamily="2" charset="0"/>
            </a:rPr>
            <a:t> Swain</a:t>
          </a:r>
        </a:p>
        <a:p>
          <a:r>
            <a:rPr lang="en-US" dirty="0">
              <a:latin typeface="Twinkl" pitchFamily="2" charset="0"/>
            </a:rPr>
            <a:t>Cover TA</a:t>
          </a:r>
          <a:endParaRPr lang="en-GB" dirty="0"/>
        </a:p>
      </dgm:t>
    </dgm:pt>
    <dgm:pt modelId="{88401968-543A-498A-A52F-A183D0E114E7}" type="parTrans" cxnId="{B5AA3566-4C92-4086-9B93-D6AF52F6BBCF}">
      <dgm:prSet/>
      <dgm:spPr/>
      <dgm:t>
        <a:bodyPr/>
        <a:lstStyle/>
        <a:p>
          <a:endParaRPr lang="en-GB"/>
        </a:p>
      </dgm:t>
    </dgm:pt>
    <dgm:pt modelId="{96378BD8-F071-4993-BAAF-E2831760CC33}" type="sibTrans" cxnId="{B5AA3566-4C92-4086-9B93-D6AF52F6BBCF}">
      <dgm:prSet/>
      <dgm:spPr/>
      <dgm:t>
        <a:bodyPr/>
        <a:lstStyle/>
        <a:p>
          <a:endParaRPr lang="en-GB"/>
        </a:p>
      </dgm:t>
    </dgm:pt>
    <dgm:pt modelId="{E08A127A-A8B2-43C4-A175-35872F2B9353}" type="pres">
      <dgm:prSet presAssocID="{CB44F73F-BE22-4638-A19A-9FEFA3BB1FD4}" presName="Name0" presStyleCnt="0">
        <dgm:presLayoutVars>
          <dgm:chMax/>
          <dgm:chPref/>
          <dgm:dir/>
        </dgm:presLayoutVars>
      </dgm:prSet>
      <dgm:spPr/>
    </dgm:pt>
    <dgm:pt modelId="{97799923-29AD-4FA8-BD0D-AF18C3537D73}" type="pres">
      <dgm:prSet presAssocID="{A1E2D2A3-2CAA-4525-BB24-F953A9BC0F23}" presName="composite" presStyleCnt="0">
        <dgm:presLayoutVars>
          <dgm:chMax val="1"/>
          <dgm:chPref val="1"/>
        </dgm:presLayoutVars>
      </dgm:prSet>
      <dgm:spPr/>
    </dgm:pt>
    <dgm:pt modelId="{A5456AF6-A819-4030-B75A-A427202C910C}" type="pres">
      <dgm:prSet presAssocID="{A1E2D2A3-2CAA-4525-BB24-F953A9BC0F23}" presName="Accent" presStyleLbl="trAlignAcc1" presStyleIdx="0" presStyleCnt="8">
        <dgm:presLayoutVars>
          <dgm:chMax val="0"/>
          <dgm:chPref val="0"/>
        </dgm:presLayoutVars>
      </dgm:prSet>
      <dgm:spPr/>
    </dgm:pt>
    <dgm:pt modelId="{CBA6ECF2-3E93-4ABB-90C6-E535A2D69B79}" type="pres">
      <dgm:prSet presAssocID="{A1E2D2A3-2CAA-4525-BB24-F953A9BC0F23}" presName="Image" presStyleLbl="alignImgPlace1" presStyleIdx="0" presStyleCnt="8">
        <dgm:presLayoutVars>
          <dgm:chMax val="0"/>
          <dgm:chPref val="0"/>
        </dgm:presLayoutVars>
      </dgm:prSet>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2638"/>
          </a:stretch>
        </a:blipFill>
      </dgm:spPr>
    </dgm:pt>
    <dgm:pt modelId="{C1A8253A-F5F1-470E-8060-3F9C05AFCB4E}" type="pres">
      <dgm:prSet presAssocID="{A1E2D2A3-2CAA-4525-BB24-F953A9BC0F23}" presName="ChildComposite" presStyleCnt="0"/>
      <dgm:spPr/>
    </dgm:pt>
    <dgm:pt modelId="{8C6298C1-B2A4-47CA-80CA-B7FE7DC37ECD}" type="pres">
      <dgm:prSet presAssocID="{A1E2D2A3-2CAA-4525-BB24-F953A9BC0F23}" presName="Child" presStyleLbl="node1" presStyleIdx="0" presStyleCnt="0">
        <dgm:presLayoutVars>
          <dgm:chMax val="0"/>
          <dgm:chPref val="0"/>
          <dgm:bulletEnabled val="1"/>
        </dgm:presLayoutVars>
      </dgm:prSet>
      <dgm:spPr/>
    </dgm:pt>
    <dgm:pt modelId="{3300614D-ADF0-4E1D-B229-8E28F84411DB}" type="pres">
      <dgm:prSet presAssocID="{A1E2D2A3-2CAA-4525-BB24-F953A9BC0F23}" presName="Parent" presStyleLbl="revTx" presStyleIdx="0" presStyleCnt="8">
        <dgm:presLayoutVars>
          <dgm:chMax val="1"/>
          <dgm:chPref val="0"/>
          <dgm:bulletEnabled val="1"/>
        </dgm:presLayoutVars>
      </dgm:prSet>
      <dgm:spPr/>
    </dgm:pt>
    <dgm:pt modelId="{0351EB33-76DC-4759-8667-4ADFD6DA5902}" type="pres">
      <dgm:prSet presAssocID="{0403DB42-9DA0-4041-95DD-4BDE10CC5DD0}" presName="sibTrans" presStyleCnt="0"/>
      <dgm:spPr/>
    </dgm:pt>
    <dgm:pt modelId="{E153559D-9C4F-463E-BC63-CD9008096EA9}" type="pres">
      <dgm:prSet presAssocID="{F9BEC8D0-25B0-4934-839B-29DBA151ADDA}" presName="composite" presStyleCnt="0">
        <dgm:presLayoutVars>
          <dgm:chMax val="1"/>
          <dgm:chPref val="1"/>
        </dgm:presLayoutVars>
      </dgm:prSet>
      <dgm:spPr/>
    </dgm:pt>
    <dgm:pt modelId="{2FA368C2-AAB3-494F-9D1E-BBEEF933C46B}" type="pres">
      <dgm:prSet presAssocID="{F9BEC8D0-25B0-4934-839B-29DBA151ADDA}" presName="Accent" presStyleLbl="trAlignAcc1" presStyleIdx="1" presStyleCnt="8">
        <dgm:presLayoutVars>
          <dgm:chMax val="0"/>
          <dgm:chPref val="0"/>
        </dgm:presLayoutVars>
      </dgm:prSet>
      <dgm:spPr/>
    </dgm:pt>
    <dgm:pt modelId="{65FCF43C-3BF8-4EA6-B05E-4149E2623010}" type="pres">
      <dgm:prSet presAssocID="{F9BEC8D0-25B0-4934-839B-29DBA151ADDA}" presName="Image" presStyleLbl="alignImgPlace1" presStyleIdx="1" presStyleCnt="8">
        <dgm:presLayoutVars>
          <dgm:chMax val="0"/>
          <dgm:chPref val="0"/>
        </dgm:presLayoutVars>
      </dgm:prSet>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173E25BA-C732-408A-B5E9-1F175429202B}" type="pres">
      <dgm:prSet presAssocID="{F9BEC8D0-25B0-4934-839B-29DBA151ADDA}" presName="ChildComposite" presStyleCnt="0"/>
      <dgm:spPr/>
    </dgm:pt>
    <dgm:pt modelId="{0B03250F-56E1-493C-833B-AE1843EA2AA9}" type="pres">
      <dgm:prSet presAssocID="{F9BEC8D0-25B0-4934-839B-29DBA151ADDA}" presName="Child" presStyleLbl="node1" presStyleIdx="0" presStyleCnt="0">
        <dgm:presLayoutVars>
          <dgm:chMax val="0"/>
          <dgm:chPref val="0"/>
          <dgm:bulletEnabled val="1"/>
        </dgm:presLayoutVars>
      </dgm:prSet>
      <dgm:spPr/>
    </dgm:pt>
    <dgm:pt modelId="{5668CC28-EC05-413A-9BF9-C55B1AE73FB7}" type="pres">
      <dgm:prSet presAssocID="{F9BEC8D0-25B0-4934-839B-29DBA151ADDA}" presName="Parent" presStyleLbl="revTx" presStyleIdx="1" presStyleCnt="8">
        <dgm:presLayoutVars>
          <dgm:chMax val="1"/>
          <dgm:chPref val="0"/>
          <dgm:bulletEnabled val="1"/>
        </dgm:presLayoutVars>
      </dgm:prSet>
      <dgm:spPr/>
    </dgm:pt>
    <dgm:pt modelId="{A37509B4-50B2-4DE7-AC96-F63F64BF9454}" type="pres">
      <dgm:prSet presAssocID="{625753F3-877A-4EE6-8B66-326C008498C4}" presName="sibTrans" presStyleCnt="0"/>
      <dgm:spPr/>
    </dgm:pt>
    <dgm:pt modelId="{CA2A1258-B5D0-492D-BB01-5906B23E3A0F}" type="pres">
      <dgm:prSet presAssocID="{7BE6E2E6-6469-4C14-BD3F-ED0DC019C517}" presName="composite" presStyleCnt="0">
        <dgm:presLayoutVars>
          <dgm:chMax val="1"/>
          <dgm:chPref val="1"/>
        </dgm:presLayoutVars>
      </dgm:prSet>
      <dgm:spPr/>
    </dgm:pt>
    <dgm:pt modelId="{DFE888A3-0EED-4682-B098-836A4D57B26E}" type="pres">
      <dgm:prSet presAssocID="{7BE6E2E6-6469-4C14-BD3F-ED0DC019C517}" presName="Accent" presStyleLbl="trAlignAcc1" presStyleIdx="2" presStyleCnt="8">
        <dgm:presLayoutVars>
          <dgm:chMax val="0"/>
          <dgm:chPref val="0"/>
        </dgm:presLayoutVars>
      </dgm:prSet>
      <dgm:spPr/>
    </dgm:pt>
    <dgm:pt modelId="{FF7F6EB8-197B-43C0-A74B-C7F349151E25}" type="pres">
      <dgm:prSet presAssocID="{7BE6E2E6-6469-4C14-BD3F-ED0DC019C517}" presName="Image" presStyleLbl="alignImgPlace1" presStyleIdx="2" presStyleCnt="8">
        <dgm:presLayoutVars>
          <dgm:chMax val="0"/>
          <dgm:chPref val="0"/>
        </dgm:presLayoutVars>
      </dgm:prSet>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462"/>
          </a:stretch>
        </a:blipFill>
      </dgm:spPr>
    </dgm:pt>
    <dgm:pt modelId="{513F3121-8DAA-481C-9333-551D2C93B23D}" type="pres">
      <dgm:prSet presAssocID="{7BE6E2E6-6469-4C14-BD3F-ED0DC019C517}" presName="ChildComposite" presStyleCnt="0"/>
      <dgm:spPr/>
    </dgm:pt>
    <dgm:pt modelId="{43FDD51F-31F0-436C-BFDF-A176C78B9F3C}" type="pres">
      <dgm:prSet presAssocID="{7BE6E2E6-6469-4C14-BD3F-ED0DC019C517}" presName="Child" presStyleLbl="node1" presStyleIdx="0" presStyleCnt="0">
        <dgm:presLayoutVars>
          <dgm:chMax val="0"/>
          <dgm:chPref val="0"/>
          <dgm:bulletEnabled val="1"/>
        </dgm:presLayoutVars>
      </dgm:prSet>
      <dgm:spPr/>
    </dgm:pt>
    <dgm:pt modelId="{E829351E-3ECF-472C-8956-94A6F25C4256}" type="pres">
      <dgm:prSet presAssocID="{7BE6E2E6-6469-4C14-BD3F-ED0DC019C517}" presName="Parent" presStyleLbl="revTx" presStyleIdx="2" presStyleCnt="8">
        <dgm:presLayoutVars>
          <dgm:chMax val="1"/>
          <dgm:chPref val="0"/>
          <dgm:bulletEnabled val="1"/>
        </dgm:presLayoutVars>
      </dgm:prSet>
      <dgm:spPr/>
    </dgm:pt>
    <dgm:pt modelId="{2794B6CE-9C7C-4351-9FC9-24D508710AE7}" type="pres">
      <dgm:prSet presAssocID="{098E103B-502B-4FA5-9154-CA247C6780A7}" presName="sibTrans" presStyleCnt="0"/>
      <dgm:spPr/>
    </dgm:pt>
    <dgm:pt modelId="{9C31BF42-88A6-4C32-BB94-200C8F07E8A8}" type="pres">
      <dgm:prSet presAssocID="{3DB75172-3CEA-491F-B566-21D81A84A404}" presName="composite" presStyleCnt="0">
        <dgm:presLayoutVars>
          <dgm:chMax val="1"/>
          <dgm:chPref val="1"/>
        </dgm:presLayoutVars>
      </dgm:prSet>
      <dgm:spPr/>
    </dgm:pt>
    <dgm:pt modelId="{67E82AB5-13F1-4976-8848-DE71743CDEFA}" type="pres">
      <dgm:prSet presAssocID="{3DB75172-3CEA-491F-B566-21D81A84A404}" presName="Accent" presStyleLbl="trAlignAcc1" presStyleIdx="3" presStyleCnt="8">
        <dgm:presLayoutVars>
          <dgm:chMax val="0"/>
          <dgm:chPref val="0"/>
        </dgm:presLayoutVars>
      </dgm:prSet>
      <dgm:spPr/>
    </dgm:pt>
    <dgm:pt modelId="{10CD2199-9E81-48D6-81FC-3C930963635D}" type="pres">
      <dgm:prSet presAssocID="{3DB75172-3CEA-491F-B566-21D81A84A404}" presName="Image" presStyleLbl="alignImgPlace1" presStyleIdx="3" presStyleCnt="8">
        <dgm:presLayoutVars>
          <dgm:chMax val="0"/>
          <dgm:chPref val="0"/>
        </dgm:presLayoutVars>
      </dgm:prSet>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l="659"/>
          </a:stretch>
        </a:blipFill>
      </dgm:spPr>
    </dgm:pt>
    <dgm:pt modelId="{793A49B4-C236-40A6-84B9-16D26E30A2AB}" type="pres">
      <dgm:prSet presAssocID="{3DB75172-3CEA-491F-B566-21D81A84A404}" presName="ChildComposite" presStyleCnt="0"/>
      <dgm:spPr/>
    </dgm:pt>
    <dgm:pt modelId="{521E0D1A-9D88-43F0-8546-31C383DF575E}" type="pres">
      <dgm:prSet presAssocID="{3DB75172-3CEA-491F-B566-21D81A84A404}" presName="Child" presStyleLbl="node1" presStyleIdx="0" presStyleCnt="0">
        <dgm:presLayoutVars>
          <dgm:chMax val="0"/>
          <dgm:chPref val="0"/>
          <dgm:bulletEnabled val="1"/>
        </dgm:presLayoutVars>
      </dgm:prSet>
      <dgm:spPr/>
    </dgm:pt>
    <dgm:pt modelId="{F60ACB94-2FCE-4419-B51B-3BF12EC88787}" type="pres">
      <dgm:prSet presAssocID="{3DB75172-3CEA-491F-B566-21D81A84A404}" presName="Parent" presStyleLbl="revTx" presStyleIdx="3" presStyleCnt="8">
        <dgm:presLayoutVars>
          <dgm:chMax val="1"/>
          <dgm:chPref val="0"/>
          <dgm:bulletEnabled val="1"/>
        </dgm:presLayoutVars>
      </dgm:prSet>
      <dgm:spPr/>
    </dgm:pt>
    <dgm:pt modelId="{7559C8F6-A774-4DC2-8E53-310C32416169}" type="pres">
      <dgm:prSet presAssocID="{136A9BE8-B9E9-4BFC-B9AC-465C28946ECE}" presName="sibTrans" presStyleCnt="0"/>
      <dgm:spPr/>
    </dgm:pt>
    <dgm:pt modelId="{4FDB4C99-E575-42A3-9077-7B1431B2C87E}" type="pres">
      <dgm:prSet presAssocID="{778E0FDD-8188-4F87-83FA-04875DAFDFE0}" presName="composite" presStyleCnt="0">
        <dgm:presLayoutVars>
          <dgm:chMax val="1"/>
          <dgm:chPref val="1"/>
        </dgm:presLayoutVars>
      </dgm:prSet>
      <dgm:spPr/>
    </dgm:pt>
    <dgm:pt modelId="{67466AB5-1B11-47AF-96CF-2EFC4AF00FE6}" type="pres">
      <dgm:prSet presAssocID="{778E0FDD-8188-4F87-83FA-04875DAFDFE0}" presName="Accent" presStyleLbl="trAlignAcc1" presStyleIdx="4" presStyleCnt="8">
        <dgm:presLayoutVars>
          <dgm:chMax val="0"/>
          <dgm:chPref val="0"/>
        </dgm:presLayoutVars>
      </dgm:prSet>
      <dgm:spPr/>
    </dgm:pt>
    <dgm:pt modelId="{13B66466-9C02-4240-B9A1-172EE79D8011}" type="pres">
      <dgm:prSet presAssocID="{778E0FDD-8188-4F87-83FA-04875DAFDFE0}" presName="Image" presStyleLbl="alignImgPlace1" presStyleIdx="4" presStyleCnt="8">
        <dgm:presLayoutVars>
          <dgm:chMax val="0"/>
          <dgm:chPref val="0"/>
        </dgm:presLayoutVars>
      </dgm:prSet>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l="3297"/>
          </a:stretch>
        </a:blipFill>
      </dgm:spPr>
    </dgm:pt>
    <dgm:pt modelId="{014E6E9A-40CE-4C1F-A416-58D865222D8F}" type="pres">
      <dgm:prSet presAssocID="{778E0FDD-8188-4F87-83FA-04875DAFDFE0}" presName="ChildComposite" presStyleCnt="0"/>
      <dgm:spPr/>
    </dgm:pt>
    <dgm:pt modelId="{BC707FEF-ECC3-4141-B61E-E98C3CAD1EF4}" type="pres">
      <dgm:prSet presAssocID="{778E0FDD-8188-4F87-83FA-04875DAFDFE0}" presName="Child" presStyleLbl="node1" presStyleIdx="0" presStyleCnt="0">
        <dgm:presLayoutVars>
          <dgm:chMax val="0"/>
          <dgm:chPref val="0"/>
          <dgm:bulletEnabled val="1"/>
        </dgm:presLayoutVars>
      </dgm:prSet>
      <dgm:spPr/>
    </dgm:pt>
    <dgm:pt modelId="{A59C3744-8ECC-4F1C-BD7D-7620FA4047D7}" type="pres">
      <dgm:prSet presAssocID="{778E0FDD-8188-4F87-83FA-04875DAFDFE0}" presName="Parent" presStyleLbl="revTx" presStyleIdx="4" presStyleCnt="8">
        <dgm:presLayoutVars>
          <dgm:chMax val="1"/>
          <dgm:chPref val="0"/>
          <dgm:bulletEnabled val="1"/>
        </dgm:presLayoutVars>
      </dgm:prSet>
      <dgm:spPr/>
    </dgm:pt>
    <dgm:pt modelId="{34B7E9F7-261D-4C55-8A0F-D59C30C6DFA7}" type="pres">
      <dgm:prSet presAssocID="{0B56EA37-3E74-43DE-A104-C522B4836C84}" presName="sibTrans" presStyleCnt="0"/>
      <dgm:spPr/>
    </dgm:pt>
    <dgm:pt modelId="{BE2424A3-4F40-4B84-A977-1DBE5E15073F}" type="pres">
      <dgm:prSet presAssocID="{B2F9FA5B-E1DB-4A13-A33D-0B096208AAD3}" presName="composite" presStyleCnt="0">
        <dgm:presLayoutVars>
          <dgm:chMax val="1"/>
          <dgm:chPref val="1"/>
        </dgm:presLayoutVars>
      </dgm:prSet>
      <dgm:spPr/>
    </dgm:pt>
    <dgm:pt modelId="{6EF3DB6C-B25E-41E7-A938-FEC0A30EC552}" type="pres">
      <dgm:prSet presAssocID="{B2F9FA5B-E1DB-4A13-A33D-0B096208AAD3}" presName="Accent" presStyleLbl="trAlignAcc1" presStyleIdx="5" presStyleCnt="8">
        <dgm:presLayoutVars>
          <dgm:chMax val="0"/>
          <dgm:chPref val="0"/>
        </dgm:presLayoutVars>
      </dgm:prSet>
      <dgm:spPr/>
    </dgm:pt>
    <dgm:pt modelId="{0F9717AB-E5B1-4BD3-A663-EB424BEC0455}" type="pres">
      <dgm:prSet presAssocID="{B2F9FA5B-E1DB-4A13-A33D-0B096208AAD3}" presName="Image" presStyleLbl="alignImgPlace1" presStyleIdx="5" presStyleCnt="8">
        <dgm:presLayoutVars>
          <dgm:chMax val="0"/>
          <dgm:chPref val="0"/>
        </dgm:presLayoutVars>
      </dgm:prSet>
      <dgm:spPr>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r="660"/>
          </a:stretch>
        </a:blipFill>
      </dgm:spPr>
    </dgm:pt>
    <dgm:pt modelId="{343A900F-B912-462C-BE8F-B86950533034}" type="pres">
      <dgm:prSet presAssocID="{B2F9FA5B-E1DB-4A13-A33D-0B096208AAD3}" presName="ChildComposite" presStyleCnt="0"/>
      <dgm:spPr/>
    </dgm:pt>
    <dgm:pt modelId="{40DF0FC4-8B9D-4B95-B7B1-EA60BDEB00B7}" type="pres">
      <dgm:prSet presAssocID="{B2F9FA5B-E1DB-4A13-A33D-0B096208AAD3}" presName="Child" presStyleLbl="node1" presStyleIdx="0" presStyleCnt="0">
        <dgm:presLayoutVars>
          <dgm:chMax val="0"/>
          <dgm:chPref val="0"/>
          <dgm:bulletEnabled val="1"/>
        </dgm:presLayoutVars>
      </dgm:prSet>
      <dgm:spPr/>
    </dgm:pt>
    <dgm:pt modelId="{4CE8D6F8-B404-4780-B35E-4E94C998E0E3}" type="pres">
      <dgm:prSet presAssocID="{B2F9FA5B-E1DB-4A13-A33D-0B096208AAD3}" presName="Parent" presStyleLbl="revTx" presStyleIdx="5" presStyleCnt="8">
        <dgm:presLayoutVars>
          <dgm:chMax val="1"/>
          <dgm:chPref val="0"/>
          <dgm:bulletEnabled val="1"/>
        </dgm:presLayoutVars>
      </dgm:prSet>
      <dgm:spPr/>
    </dgm:pt>
    <dgm:pt modelId="{074F5E36-96CC-43D4-9EB9-664361373DD8}" type="pres">
      <dgm:prSet presAssocID="{84B1CDF9-C4E3-4C1E-8AF9-A2AD49D093AD}" presName="sibTrans" presStyleCnt="0"/>
      <dgm:spPr/>
    </dgm:pt>
    <dgm:pt modelId="{7C19FF91-983F-43C9-AE5B-A59085DC7552}" type="pres">
      <dgm:prSet presAssocID="{1EC04913-6654-4327-BC9C-D8D131F2F0B0}" presName="composite" presStyleCnt="0">
        <dgm:presLayoutVars>
          <dgm:chMax val="1"/>
          <dgm:chPref val="1"/>
        </dgm:presLayoutVars>
      </dgm:prSet>
      <dgm:spPr/>
    </dgm:pt>
    <dgm:pt modelId="{6F7F4DCF-9275-447B-B721-A9D1BD600EA8}" type="pres">
      <dgm:prSet presAssocID="{1EC04913-6654-4327-BC9C-D8D131F2F0B0}" presName="Accent" presStyleLbl="trAlignAcc1" presStyleIdx="6" presStyleCnt="8">
        <dgm:presLayoutVars>
          <dgm:chMax val="0"/>
          <dgm:chPref val="0"/>
        </dgm:presLayoutVars>
      </dgm:prSet>
      <dgm:spPr/>
    </dgm:pt>
    <dgm:pt modelId="{68C703EF-969F-4973-9B7E-989A2672A6E4}" type="pres">
      <dgm:prSet presAssocID="{1EC04913-6654-4327-BC9C-D8D131F2F0B0}" presName="Image" presStyleLbl="alignImgPlace1" presStyleIdx="6" presStyleCnt="8">
        <dgm:presLayoutVars>
          <dgm:chMax val="0"/>
          <dgm:chPref val="0"/>
        </dgm:presLayoutVars>
      </dgm:prSet>
      <dgm:spPr>
        <a:blipFill dpi="0" rotWithShape="1">
          <a:blip xmlns:r="http://schemas.openxmlformats.org/officeDocument/2006/relationships" r:embed="rId7" cstate="screen">
            <a:extLst>
              <a:ext uri="{28A0092B-C50C-407E-A947-70E740481C1C}">
                <a14:useLocalDpi xmlns:a14="http://schemas.microsoft.com/office/drawing/2010/main"/>
              </a:ext>
            </a:extLst>
          </a:blip>
          <a:srcRect/>
          <a:stretch>
            <a:fillRect l="462"/>
          </a:stretch>
        </a:blipFill>
      </dgm:spPr>
    </dgm:pt>
    <dgm:pt modelId="{EF6E3967-AE0D-4D17-A6DD-37EF28EC1F82}" type="pres">
      <dgm:prSet presAssocID="{1EC04913-6654-4327-BC9C-D8D131F2F0B0}" presName="ChildComposite" presStyleCnt="0"/>
      <dgm:spPr/>
    </dgm:pt>
    <dgm:pt modelId="{B5DB8F97-CFAF-42D3-BBB8-4BBC442AA4B3}" type="pres">
      <dgm:prSet presAssocID="{1EC04913-6654-4327-BC9C-D8D131F2F0B0}" presName="Child" presStyleLbl="node1" presStyleIdx="0" presStyleCnt="0">
        <dgm:presLayoutVars>
          <dgm:chMax val="0"/>
          <dgm:chPref val="0"/>
          <dgm:bulletEnabled val="1"/>
        </dgm:presLayoutVars>
      </dgm:prSet>
      <dgm:spPr/>
    </dgm:pt>
    <dgm:pt modelId="{C6C46CC0-529B-40C8-942D-748CECC823DE}" type="pres">
      <dgm:prSet presAssocID="{1EC04913-6654-4327-BC9C-D8D131F2F0B0}" presName="Parent" presStyleLbl="revTx" presStyleIdx="6" presStyleCnt="8">
        <dgm:presLayoutVars>
          <dgm:chMax val="1"/>
          <dgm:chPref val="0"/>
          <dgm:bulletEnabled val="1"/>
        </dgm:presLayoutVars>
      </dgm:prSet>
      <dgm:spPr/>
    </dgm:pt>
    <dgm:pt modelId="{FA95CD04-BB59-4A85-A09A-B7E930EA0BF5}" type="pres">
      <dgm:prSet presAssocID="{C979215E-3525-4108-988A-FAD195217C72}" presName="sibTrans" presStyleCnt="0"/>
      <dgm:spPr/>
    </dgm:pt>
    <dgm:pt modelId="{A3C47CEE-AFA1-4229-AC69-8C04859EE07D}" type="pres">
      <dgm:prSet presAssocID="{BF408A52-F9AD-42B5-BC3E-CCF55962F8C4}" presName="composite" presStyleCnt="0">
        <dgm:presLayoutVars>
          <dgm:chMax val="1"/>
          <dgm:chPref val="1"/>
        </dgm:presLayoutVars>
      </dgm:prSet>
      <dgm:spPr/>
    </dgm:pt>
    <dgm:pt modelId="{4CDA5B08-6205-4570-98DC-7CF41E499780}" type="pres">
      <dgm:prSet presAssocID="{BF408A52-F9AD-42B5-BC3E-CCF55962F8C4}" presName="Accent" presStyleLbl="trAlignAcc1" presStyleIdx="7" presStyleCnt="8">
        <dgm:presLayoutVars>
          <dgm:chMax val="0"/>
          <dgm:chPref val="0"/>
        </dgm:presLayoutVars>
      </dgm:prSet>
      <dgm:spPr/>
    </dgm:pt>
    <dgm:pt modelId="{FB01352E-A6E7-45CE-AF0A-379C1C4824A4}" type="pres">
      <dgm:prSet presAssocID="{BF408A52-F9AD-42B5-BC3E-CCF55962F8C4}" presName="Image" presStyleLbl="alignImgPlace1" presStyleIdx="7" presStyleCnt="8">
        <dgm:presLayoutVars>
          <dgm:chMax val="0"/>
          <dgm:chPref val="0"/>
        </dgm:presLayoutVars>
      </dgm:prSet>
      <dgm:spPr>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r="1319"/>
          </a:stretch>
        </a:blipFill>
      </dgm:spPr>
    </dgm:pt>
    <dgm:pt modelId="{1C817F5B-1DC5-4E2B-9753-C6D6C3ADB28B}" type="pres">
      <dgm:prSet presAssocID="{BF408A52-F9AD-42B5-BC3E-CCF55962F8C4}" presName="ChildComposite" presStyleCnt="0"/>
      <dgm:spPr/>
    </dgm:pt>
    <dgm:pt modelId="{119F9787-A3FE-4B31-BD9C-03F923C59449}" type="pres">
      <dgm:prSet presAssocID="{BF408A52-F9AD-42B5-BC3E-CCF55962F8C4}" presName="Child" presStyleLbl="node1" presStyleIdx="0" presStyleCnt="0">
        <dgm:presLayoutVars>
          <dgm:chMax val="0"/>
          <dgm:chPref val="0"/>
          <dgm:bulletEnabled val="1"/>
        </dgm:presLayoutVars>
      </dgm:prSet>
      <dgm:spPr/>
    </dgm:pt>
    <dgm:pt modelId="{89C910FF-6343-4496-81A5-6AAEB8532E3F}" type="pres">
      <dgm:prSet presAssocID="{BF408A52-F9AD-42B5-BC3E-CCF55962F8C4}" presName="Parent" presStyleLbl="revTx" presStyleIdx="7" presStyleCnt="8">
        <dgm:presLayoutVars>
          <dgm:chMax val="1"/>
          <dgm:chPref val="0"/>
          <dgm:bulletEnabled val="1"/>
        </dgm:presLayoutVars>
      </dgm:prSet>
      <dgm:spPr/>
    </dgm:pt>
  </dgm:ptLst>
  <dgm:cxnLst>
    <dgm:cxn modelId="{CB063102-53EA-41B2-A294-AA15C99A0449}" srcId="{CB44F73F-BE22-4638-A19A-9FEFA3BB1FD4}" destId="{B2F9FA5B-E1DB-4A13-A33D-0B096208AAD3}" srcOrd="5" destOrd="0" parTransId="{D17E72D1-5646-4E2A-9B18-CECF4B4063F3}" sibTransId="{84B1CDF9-C4E3-4C1E-8AF9-A2AD49D093AD}"/>
    <dgm:cxn modelId="{70EDF513-6E48-4D8A-ADCC-CBB4270CDE1C}" type="presOf" srcId="{3DB75172-3CEA-491F-B566-21D81A84A404}" destId="{F60ACB94-2FCE-4419-B51B-3BF12EC88787}" srcOrd="0" destOrd="0" presId="urn:microsoft.com/office/officeart/2008/layout/CaptionedPictures"/>
    <dgm:cxn modelId="{39CB0027-A75A-465A-8CA9-003C28879BE1}" type="presOf" srcId="{7BE6E2E6-6469-4C14-BD3F-ED0DC019C517}" destId="{E829351E-3ECF-472C-8956-94A6F25C4256}" srcOrd="0" destOrd="0" presId="urn:microsoft.com/office/officeart/2008/layout/CaptionedPictures"/>
    <dgm:cxn modelId="{E7CB1928-3E98-4898-A8F7-5A86B9685441}" type="presOf" srcId="{A1E2D2A3-2CAA-4525-BB24-F953A9BC0F23}" destId="{3300614D-ADF0-4E1D-B229-8E28F84411DB}" srcOrd="0" destOrd="0" presId="urn:microsoft.com/office/officeart/2008/layout/CaptionedPictures"/>
    <dgm:cxn modelId="{3C7F842D-A633-4757-8332-0BA74C06E6F2}" srcId="{CB44F73F-BE22-4638-A19A-9FEFA3BB1FD4}" destId="{A1E2D2A3-2CAA-4525-BB24-F953A9BC0F23}" srcOrd="0" destOrd="0" parTransId="{9301F3E6-D485-4E0E-B689-3E1E852FC873}" sibTransId="{0403DB42-9DA0-4041-95DD-4BDE10CC5DD0}"/>
    <dgm:cxn modelId="{B5AA3566-4C92-4086-9B93-D6AF52F6BBCF}" srcId="{CB44F73F-BE22-4638-A19A-9FEFA3BB1FD4}" destId="{BF408A52-F9AD-42B5-BC3E-CCF55962F8C4}" srcOrd="7" destOrd="0" parTransId="{88401968-543A-498A-A52F-A183D0E114E7}" sibTransId="{96378BD8-F071-4993-BAAF-E2831760CC33}"/>
    <dgm:cxn modelId="{C239F356-A97B-469D-85D3-10FEE9AF4186}" type="presOf" srcId="{CB44F73F-BE22-4638-A19A-9FEFA3BB1FD4}" destId="{E08A127A-A8B2-43C4-A175-35872F2B9353}" srcOrd="0" destOrd="0" presId="urn:microsoft.com/office/officeart/2008/layout/CaptionedPictures"/>
    <dgm:cxn modelId="{F9997588-A03A-42FD-B7F4-92FDD70DDE6A}" type="presOf" srcId="{BF408A52-F9AD-42B5-BC3E-CCF55962F8C4}" destId="{89C910FF-6343-4496-81A5-6AAEB8532E3F}" srcOrd="0" destOrd="0" presId="urn:microsoft.com/office/officeart/2008/layout/CaptionedPictures"/>
    <dgm:cxn modelId="{93F6EB98-6049-457A-AD49-CB64F6F4159A}" type="presOf" srcId="{B2F9FA5B-E1DB-4A13-A33D-0B096208AAD3}" destId="{4CE8D6F8-B404-4780-B35E-4E94C998E0E3}" srcOrd="0" destOrd="0" presId="urn:microsoft.com/office/officeart/2008/layout/CaptionedPictures"/>
    <dgm:cxn modelId="{2054B9A0-A67D-42C4-9EF0-B9585028B6FC}" srcId="{CB44F73F-BE22-4638-A19A-9FEFA3BB1FD4}" destId="{7BE6E2E6-6469-4C14-BD3F-ED0DC019C517}" srcOrd="2" destOrd="0" parTransId="{6903B9B8-BDE6-4935-8EF1-7388633275F0}" sibTransId="{098E103B-502B-4FA5-9154-CA247C6780A7}"/>
    <dgm:cxn modelId="{955881B5-81F2-46C8-BFC6-48688F879190}" srcId="{CB44F73F-BE22-4638-A19A-9FEFA3BB1FD4}" destId="{1EC04913-6654-4327-BC9C-D8D131F2F0B0}" srcOrd="6" destOrd="0" parTransId="{D06DBAA1-EBD0-456A-86FB-8715F647FB9B}" sibTransId="{C979215E-3525-4108-988A-FAD195217C72}"/>
    <dgm:cxn modelId="{6F5157C3-B824-4F48-8B1D-E3767EA8415F}" type="presOf" srcId="{1EC04913-6654-4327-BC9C-D8D131F2F0B0}" destId="{C6C46CC0-529B-40C8-942D-748CECC823DE}" srcOrd="0" destOrd="0" presId="urn:microsoft.com/office/officeart/2008/layout/CaptionedPictures"/>
    <dgm:cxn modelId="{B69FE9C8-6E48-4FA9-9950-73DCB816DC75}" type="presOf" srcId="{778E0FDD-8188-4F87-83FA-04875DAFDFE0}" destId="{A59C3744-8ECC-4F1C-BD7D-7620FA4047D7}" srcOrd="0" destOrd="0" presId="urn:microsoft.com/office/officeart/2008/layout/CaptionedPictures"/>
    <dgm:cxn modelId="{B7662DE5-FFB2-4D17-A17D-8328D61239C9}" srcId="{CB44F73F-BE22-4638-A19A-9FEFA3BB1FD4}" destId="{3DB75172-3CEA-491F-B566-21D81A84A404}" srcOrd="3" destOrd="0" parTransId="{BA37AD06-EFA4-4DA3-B844-4AF240BBF38D}" sibTransId="{136A9BE8-B9E9-4BFC-B9AC-465C28946ECE}"/>
    <dgm:cxn modelId="{653776EA-0510-46BC-9435-4FD7BA469DF6}" type="presOf" srcId="{F9BEC8D0-25B0-4934-839B-29DBA151ADDA}" destId="{5668CC28-EC05-413A-9BF9-C55B1AE73FB7}" srcOrd="0" destOrd="0" presId="urn:microsoft.com/office/officeart/2008/layout/CaptionedPictures"/>
    <dgm:cxn modelId="{55806CF0-87AB-4146-887D-79E67C4C29B4}" srcId="{CB44F73F-BE22-4638-A19A-9FEFA3BB1FD4}" destId="{F9BEC8D0-25B0-4934-839B-29DBA151ADDA}" srcOrd="1" destOrd="0" parTransId="{D31331C2-88AC-4524-974A-551B7B72220D}" sibTransId="{625753F3-877A-4EE6-8B66-326C008498C4}"/>
    <dgm:cxn modelId="{5B6CEDF5-E2AA-45B8-B529-D268EE6680A7}" srcId="{CB44F73F-BE22-4638-A19A-9FEFA3BB1FD4}" destId="{778E0FDD-8188-4F87-83FA-04875DAFDFE0}" srcOrd="4" destOrd="0" parTransId="{76A42EF2-D074-4909-A506-9EBBAD13CF43}" sibTransId="{0B56EA37-3E74-43DE-A104-C522B4836C84}"/>
    <dgm:cxn modelId="{5DE83B46-8281-491A-A6BD-F70557E9CB60}" type="presParOf" srcId="{E08A127A-A8B2-43C4-A175-35872F2B9353}" destId="{97799923-29AD-4FA8-BD0D-AF18C3537D73}" srcOrd="0" destOrd="0" presId="urn:microsoft.com/office/officeart/2008/layout/CaptionedPictures"/>
    <dgm:cxn modelId="{B4A3B3E1-F0AA-4C28-BF18-7C59674D45FF}" type="presParOf" srcId="{97799923-29AD-4FA8-BD0D-AF18C3537D73}" destId="{A5456AF6-A819-4030-B75A-A427202C910C}" srcOrd="0" destOrd="0" presId="urn:microsoft.com/office/officeart/2008/layout/CaptionedPictures"/>
    <dgm:cxn modelId="{784CF0C2-97A2-4C72-8461-FF37E1830C17}" type="presParOf" srcId="{97799923-29AD-4FA8-BD0D-AF18C3537D73}" destId="{CBA6ECF2-3E93-4ABB-90C6-E535A2D69B79}" srcOrd="1" destOrd="0" presId="urn:microsoft.com/office/officeart/2008/layout/CaptionedPictures"/>
    <dgm:cxn modelId="{481CF800-4B09-429B-8FD2-7D24D94C59ED}" type="presParOf" srcId="{97799923-29AD-4FA8-BD0D-AF18C3537D73}" destId="{C1A8253A-F5F1-470E-8060-3F9C05AFCB4E}" srcOrd="2" destOrd="0" presId="urn:microsoft.com/office/officeart/2008/layout/CaptionedPictures"/>
    <dgm:cxn modelId="{8E89DE2A-FA10-47DD-A375-8AF10C34EB4F}" type="presParOf" srcId="{C1A8253A-F5F1-470E-8060-3F9C05AFCB4E}" destId="{8C6298C1-B2A4-47CA-80CA-B7FE7DC37ECD}" srcOrd="0" destOrd="0" presId="urn:microsoft.com/office/officeart/2008/layout/CaptionedPictures"/>
    <dgm:cxn modelId="{B5C602F3-F04A-4692-A24C-4CA99BFED0B0}" type="presParOf" srcId="{C1A8253A-F5F1-470E-8060-3F9C05AFCB4E}" destId="{3300614D-ADF0-4E1D-B229-8E28F84411DB}" srcOrd="1" destOrd="0" presId="urn:microsoft.com/office/officeart/2008/layout/CaptionedPictures"/>
    <dgm:cxn modelId="{F5B2675A-9DF8-409A-8679-E4E4D21A0EDD}" type="presParOf" srcId="{E08A127A-A8B2-43C4-A175-35872F2B9353}" destId="{0351EB33-76DC-4759-8667-4ADFD6DA5902}" srcOrd="1" destOrd="0" presId="urn:microsoft.com/office/officeart/2008/layout/CaptionedPictures"/>
    <dgm:cxn modelId="{D623CF49-CA66-4394-890F-39C7EA1B7713}" type="presParOf" srcId="{E08A127A-A8B2-43C4-A175-35872F2B9353}" destId="{E153559D-9C4F-463E-BC63-CD9008096EA9}" srcOrd="2" destOrd="0" presId="urn:microsoft.com/office/officeart/2008/layout/CaptionedPictures"/>
    <dgm:cxn modelId="{2F766418-79AD-4C21-86FD-6B5BF0593B44}" type="presParOf" srcId="{E153559D-9C4F-463E-BC63-CD9008096EA9}" destId="{2FA368C2-AAB3-494F-9D1E-BBEEF933C46B}" srcOrd="0" destOrd="0" presId="urn:microsoft.com/office/officeart/2008/layout/CaptionedPictures"/>
    <dgm:cxn modelId="{FD940FBF-3D57-4699-A8C2-2B1ECB9811EF}" type="presParOf" srcId="{E153559D-9C4F-463E-BC63-CD9008096EA9}" destId="{65FCF43C-3BF8-4EA6-B05E-4149E2623010}" srcOrd="1" destOrd="0" presId="urn:microsoft.com/office/officeart/2008/layout/CaptionedPictures"/>
    <dgm:cxn modelId="{4F9A6E1E-1F82-46C7-996D-0407BCA7BB70}" type="presParOf" srcId="{E153559D-9C4F-463E-BC63-CD9008096EA9}" destId="{173E25BA-C732-408A-B5E9-1F175429202B}" srcOrd="2" destOrd="0" presId="urn:microsoft.com/office/officeart/2008/layout/CaptionedPictures"/>
    <dgm:cxn modelId="{5D948273-00CC-4BF7-8EF5-436092AF15AF}" type="presParOf" srcId="{173E25BA-C732-408A-B5E9-1F175429202B}" destId="{0B03250F-56E1-493C-833B-AE1843EA2AA9}" srcOrd="0" destOrd="0" presId="urn:microsoft.com/office/officeart/2008/layout/CaptionedPictures"/>
    <dgm:cxn modelId="{F52EFC5C-09FF-4EBD-B55B-A60029B86124}" type="presParOf" srcId="{173E25BA-C732-408A-B5E9-1F175429202B}" destId="{5668CC28-EC05-413A-9BF9-C55B1AE73FB7}" srcOrd="1" destOrd="0" presId="urn:microsoft.com/office/officeart/2008/layout/CaptionedPictures"/>
    <dgm:cxn modelId="{B41D5B4A-43E3-457F-92D2-EE4B065E3FFB}" type="presParOf" srcId="{E08A127A-A8B2-43C4-A175-35872F2B9353}" destId="{A37509B4-50B2-4DE7-AC96-F63F64BF9454}" srcOrd="3" destOrd="0" presId="urn:microsoft.com/office/officeart/2008/layout/CaptionedPictures"/>
    <dgm:cxn modelId="{14C7259E-F357-4BA8-A80F-2B086A54C3C8}" type="presParOf" srcId="{E08A127A-A8B2-43C4-A175-35872F2B9353}" destId="{CA2A1258-B5D0-492D-BB01-5906B23E3A0F}" srcOrd="4" destOrd="0" presId="urn:microsoft.com/office/officeart/2008/layout/CaptionedPictures"/>
    <dgm:cxn modelId="{2E169AA3-0A88-4577-9B05-52EC3D748CB7}" type="presParOf" srcId="{CA2A1258-B5D0-492D-BB01-5906B23E3A0F}" destId="{DFE888A3-0EED-4682-B098-836A4D57B26E}" srcOrd="0" destOrd="0" presId="urn:microsoft.com/office/officeart/2008/layout/CaptionedPictures"/>
    <dgm:cxn modelId="{61764279-B321-4989-8CAA-E1362FF927F6}" type="presParOf" srcId="{CA2A1258-B5D0-492D-BB01-5906B23E3A0F}" destId="{FF7F6EB8-197B-43C0-A74B-C7F349151E25}" srcOrd="1" destOrd="0" presId="urn:microsoft.com/office/officeart/2008/layout/CaptionedPictures"/>
    <dgm:cxn modelId="{2EFE39E9-9BD0-4663-9DA0-0F868610F253}" type="presParOf" srcId="{CA2A1258-B5D0-492D-BB01-5906B23E3A0F}" destId="{513F3121-8DAA-481C-9333-551D2C93B23D}" srcOrd="2" destOrd="0" presId="urn:microsoft.com/office/officeart/2008/layout/CaptionedPictures"/>
    <dgm:cxn modelId="{00D57A29-421D-4EFA-B77E-2FF8CD931CAE}" type="presParOf" srcId="{513F3121-8DAA-481C-9333-551D2C93B23D}" destId="{43FDD51F-31F0-436C-BFDF-A176C78B9F3C}" srcOrd="0" destOrd="0" presId="urn:microsoft.com/office/officeart/2008/layout/CaptionedPictures"/>
    <dgm:cxn modelId="{2FE9CA8E-2A66-4641-B0AF-D2FF72BB8D3F}" type="presParOf" srcId="{513F3121-8DAA-481C-9333-551D2C93B23D}" destId="{E829351E-3ECF-472C-8956-94A6F25C4256}" srcOrd="1" destOrd="0" presId="urn:microsoft.com/office/officeart/2008/layout/CaptionedPictures"/>
    <dgm:cxn modelId="{7A90900B-B9C0-4C7C-8F16-21B1BE7CF9F1}" type="presParOf" srcId="{E08A127A-A8B2-43C4-A175-35872F2B9353}" destId="{2794B6CE-9C7C-4351-9FC9-24D508710AE7}" srcOrd="5" destOrd="0" presId="urn:microsoft.com/office/officeart/2008/layout/CaptionedPictures"/>
    <dgm:cxn modelId="{AF3F85D3-730C-4C15-8BEF-58EA4BF83B47}" type="presParOf" srcId="{E08A127A-A8B2-43C4-A175-35872F2B9353}" destId="{9C31BF42-88A6-4C32-BB94-200C8F07E8A8}" srcOrd="6" destOrd="0" presId="urn:microsoft.com/office/officeart/2008/layout/CaptionedPictures"/>
    <dgm:cxn modelId="{C9EE6436-F803-457E-8DE9-371FA340C00E}" type="presParOf" srcId="{9C31BF42-88A6-4C32-BB94-200C8F07E8A8}" destId="{67E82AB5-13F1-4976-8848-DE71743CDEFA}" srcOrd="0" destOrd="0" presId="urn:microsoft.com/office/officeart/2008/layout/CaptionedPictures"/>
    <dgm:cxn modelId="{4EB15438-8C81-411C-8930-DA1AD0E421DB}" type="presParOf" srcId="{9C31BF42-88A6-4C32-BB94-200C8F07E8A8}" destId="{10CD2199-9E81-48D6-81FC-3C930963635D}" srcOrd="1" destOrd="0" presId="urn:microsoft.com/office/officeart/2008/layout/CaptionedPictures"/>
    <dgm:cxn modelId="{9A606029-1AAC-4A19-B9DC-B9D948915876}" type="presParOf" srcId="{9C31BF42-88A6-4C32-BB94-200C8F07E8A8}" destId="{793A49B4-C236-40A6-84B9-16D26E30A2AB}" srcOrd="2" destOrd="0" presId="urn:microsoft.com/office/officeart/2008/layout/CaptionedPictures"/>
    <dgm:cxn modelId="{35F38203-1A31-46B4-A758-E7653EC1FD96}" type="presParOf" srcId="{793A49B4-C236-40A6-84B9-16D26E30A2AB}" destId="{521E0D1A-9D88-43F0-8546-31C383DF575E}" srcOrd="0" destOrd="0" presId="urn:microsoft.com/office/officeart/2008/layout/CaptionedPictures"/>
    <dgm:cxn modelId="{E0F29C1D-950D-4693-B7DA-C6E217AB3B14}" type="presParOf" srcId="{793A49B4-C236-40A6-84B9-16D26E30A2AB}" destId="{F60ACB94-2FCE-4419-B51B-3BF12EC88787}" srcOrd="1" destOrd="0" presId="urn:microsoft.com/office/officeart/2008/layout/CaptionedPictures"/>
    <dgm:cxn modelId="{E3F3CE6F-C911-43E6-906B-75F16E666C0E}" type="presParOf" srcId="{E08A127A-A8B2-43C4-A175-35872F2B9353}" destId="{7559C8F6-A774-4DC2-8E53-310C32416169}" srcOrd="7" destOrd="0" presId="urn:microsoft.com/office/officeart/2008/layout/CaptionedPictures"/>
    <dgm:cxn modelId="{EA0BDF5A-9051-43AF-B98B-AC613C8D5907}" type="presParOf" srcId="{E08A127A-A8B2-43C4-A175-35872F2B9353}" destId="{4FDB4C99-E575-42A3-9077-7B1431B2C87E}" srcOrd="8" destOrd="0" presId="urn:microsoft.com/office/officeart/2008/layout/CaptionedPictures"/>
    <dgm:cxn modelId="{4F56B950-75E1-4658-9319-1A54C91557A1}" type="presParOf" srcId="{4FDB4C99-E575-42A3-9077-7B1431B2C87E}" destId="{67466AB5-1B11-47AF-96CF-2EFC4AF00FE6}" srcOrd="0" destOrd="0" presId="urn:microsoft.com/office/officeart/2008/layout/CaptionedPictures"/>
    <dgm:cxn modelId="{E3EA66C6-D854-483C-A928-2746BCA9CC71}" type="presParOf" srcId="{4FDB4C99-E575-42A3-9077-7B1431B2C87E}" destId="{13B66466-9C02-4240-B9A1-172EE79D8011}" srcOrd="1" destOrd="0" presId="urn:microsoft.com/office/officeart/2008/layout/CaptionedPictures"/>
    <dgm:cxn modelId="{15320050-3180-4ED0-9F8A-B5B8E3B5E289}" type="presParOf" srcId="{4FDB4C99-E575-42A3-9077-7B1431B2C87E}" destId="{014E6E9A-40CE-4C1F-A416-58D865222D8F}" srcOrd="2" destOrd="0" presId="urn:microsoft.com/office/officeart/2008/layout/CaptionedPictures"/>
    <dgm:cxn modelId="{E0AF6133-A343-4F58-A526-E059263FF346}" type="presParOf" srcId="{014E6E9A-40CE-4C1F-A416-58D865222D8F}" destId="{BC707FEF-ECC3-4141-B61E-E98C3CAD1EF4}" srcOrd="0" destOrd="0" presId="urn:microsoft.com/office/officeart/2008/layout/CaptionedPictures"/>
    <dgm:cxn modelId="{B7FEF7F7-CF9D-4CD9-829D-4ED06BB4ABE0}" type="presParOf" srcId="{014E6E9A-40CE-4C1F-A416-58D865222D8F}" destId="{A59C3744-8ECC-4F1C-BD7D-7620FA4047D7}" srcOrd="1" destOrd="0" presId="urn:microsoft.com/office/officeart/2008/layout/CaptionedPictures"/>
    <dgm:cxn modelId="{E90C7C2A-4F20-4375-BF22-DF2E8DDB614C}" type="presParOf" srcId="{E08A127A-A8B2-43C4-A175-35872F2B9353}" destId="{34B7E9F7-261D-4C55-8A0F-D59C30C6DFA7}" srcOrd="9" destOrd="0" presId="urn:microsoft.com/office/officeart/2008/layout/CaptionedPictures"/>
    <dgm:cxn modelId="{42A0F510-E8DD-417D-BF1B-7AE38D4CBC11}" type="presParOf" srcId="{E08A127A-A8B2-43C4-A175-35872F2B9353}" destId="{BE2424A3-4F40-4B84-A977-1DBE5E15073F}" srcOrd="10" destOrd="0" presId="urn:microsoft.com/office/officeart/2008/layout/CaptionedPictures"/>
    <dgm:cxn modelId="{5AF93ACB-162D-401E-B8F5-29380C1ED623}" type="presParOf" srcId="{BE2424A3-4F40-4B84-A977-1DBE5E15073F}" destId="{6EF3DB6C-B25E-41E7-A938-FEC0A30EC552}" srcOrd="0" destOrd="0" presId="urn:microsoft.com/office/officeart/2008/layout/CaptionedPictures"/>
    <dgm:cxn modelId="{F0B2588C-A88F-4894-90BF-F308329B61A3}" type="presParOf" srcId="{BE2424A3-4F40-4B84-A977-1DBE5E15073F}" destId="{0F9717AB-E5B1-4BD3-A663-EB424BEC0455}" srcOrd="1" destOrd="0" presId="urn:microsoft.com/office/officeart/2008/layout/CaptionedPictures"/>
    <dgm:cxn modelId="{1D572102-E3D8-4A1A-96E5-7EA7EC205416}" type="presParOf" srcId="{BE2424A3-4F40-4B84-A977-1DBE5E15073F}" destId="{343A900F-B912-462C-BE8F-B86950533034}" srcOrd="2" destOrd="0" presId="urn:microsoft.com/office/officeart/2008/layout/CaptionedPictures"/>
    <dgm:cxn modelId="{8C956110-7E3D-4B95-B6FC-E35714E70A44}" type="presParOf" srcId="{343A900F-B912-462C-BE8F-B86950533034}" destId="{40DF0FC4-8B9D-4B95-B7B1-EA60BDEB00B7}" srcOrd="0" destOrd="0" presId="urn:microsoft.com/office/officeart/2008/layout/CaptionedPictures"/>
    <dgm:cxn modelId="{2CF858CD-3225-4F82-990E-B4AD3689580C}" type="presParOf" srcId="{343A900F-B912-462C-BE8F-B86950533034}" destId="{4CE8D6F8-B404-4780-B35E-4E94C998E0E3}" srcOrd="1" destOrd="0" presId="urn:microsoft.com/office/officeart/2008/layout/CaptionedPictures"/>
    <dgm:cxn modelId="{FB771073-5F94-41C5-A71D-9601D1092BB5}" type="presParOf" srcId="{E08A127A-A8B2-43C4-A175-35872F2B9353}" destId="{074F5E36-96CC-43D4-9EB9-664361373DD8}" srcOrd="11" destOrd="0" presId="urn:microsoft.com/office/officeart/2008/layout/CaptionedPictures"/>
    <dgm:cxn modelId="{FF0B9545-C6EB-409D-8C2A-A085FDB03469}" type="presParOf" srcId="{E08A127A-A8B2-43C4-A175-35872F2B9353}" destId="{7C19FF91-983F-43C9-AE5B-A59085DC7552}" srcOrd="12" destOrd="0" presId="urn:microsoft.com/office/officeart/2008/layout/CaptionedPictures"/>
    <dgm:cxn modelId="{46997D8F-0EA3-4B9B-BB39-F78B6C59A984}" type="presParOf" srcId="{7C19FF91-983F-43C9-AE5B-A59085DC7552}" destId="{6F7F4DCF-9275-447B-B721-A9D1BD600EA8}" srcOrd="0" destOrd="0" presId="urn:microsoft.com/office/officeart/2008/layout/CaptionedPictures"/>
    <dgm:cxn modelId="{D0057AF0-F386-4A07-A7C1-07D95A6B11AF}" type="presParOf" srcId="{7C19FF91-983F-43C9-AE5B-A59085DC7552}" destId="{68C703EF-969F-4973-9B7E-989A2672A6E4}" srcOrd="1" destOrd="0" presId="urn:microsoft.com/office/officeart/2008/layout/CaptionedPictures"/>
    <dgm:cxn modelId="{7E50AB5B-D872-4FD1-89EA-1CE437A8B6D0}" type="presParOf" srcId="{7C19FF91-983F-43C9-AE5B-A59085DC7552}" destId="{EF6E3967-AE0D-4D17-A6DD-37EF28EC1F82}" srcOrd="2" destOrd="0" presId="urn:microsoft.com/office/officeart/2008/layout/CaptionedPictures"/>
    <dgm:cxn modelId="{500B648C-76BD-4CCE-B5F4-AA5F575FA112}" type="presParOf" srcId="{EF6E3967-AE0D-4D17-A6DD-37EF28EC1F82}" destId="{B5DB8F97-CFAF-42D3-BBB8-4BBC442AA4B3}" srcOrd="0" destOrd="0" presId="urn:microsoft.com/office/officeart/2008/layout/CaptionedPictures"/>
    <dgm:cxn modelId="{896D1DDB-7EFA-40C3-9EF8-97522805AE18}" type="presParOf" srcId="{EF6E3967-AE0D-4D17-A6DD-37EF28EC1F82}" destId="{C6C46CC0-529B-40C8-942D-748CECC823DE}" srcOrd="1" destOrd="0" presId="urn:microsoft.com/office/officeart/2008/layout/CaptionedPictures"/>
    <dgm:cxn modelId="{3AED470E-2082-483B-AC6C-8B22D295C89B}" type="presParOf" srcId="{E08A127A-A8B2-43C4-A175-35872F2B9353}" destId="{FA95CD04-BB59-4A85-A09A-B7E930EA0BF5}" srcOrd="13" destOrd="0" presId="urn:microsoft.com/office/officeart/2008/layout/CaptionedPictures"/>
    <dgm:cxn modelId="{B98A3684-E0DA-4234-A274-B293BE212867}" type="presParOf" srcId="{E08A127A-A8B2-43C4-A175-35872F2B9353}" destId="{A3C47CEE-AFA1-4229-AC69-8C04859EE07D}" srcOrd="14" destOrd="0" presId="urn:microsoft.com/office/officeart/2008/layout/CaptionedPictures"/>
    <dgm:cxn modelId="{957AB87A-2211-4DAF-B4DA-6352349C1792}" type="presParOf" srcId="{A3C47CEE-AFA1-4229-AC69-8C04859EE07D}" destId="{4CDA5B08-6205-4570-98DC-7CF41E499780}" srcOrd="0" destOrd="0" presId="urn:microsoft.com/office/officeart/2008/layout/CaptionedPictures"/>
    <dgm:cxn modelId="{D0E3EA4D-F0A2-4F89-8CC9-86228A03D2D8}" type="presParOf" srcId="{A3C47CEE-AFA1-4229-AC69-8C04859EE07D}" destId="{FB01352E-A6E7-45CE-AF0A-379C1C4824A4}" srcOrd="1" destOrd="0" presId="urn:microsoft.com/office/officeart/2008/layout/CaptionedPictures"/>
    <dgm:cxn modelId="{14D1EBAA-BC51-4C0E-8DA7-CC3151A6C462}" type="presParOf" srcId="{A3C47CEE-AFA1-4229-AC69-8C04859EE07D}" destId="{1C817F5B-1DC5-4E2B-9753-C6D6C3ADB28B}" srcOrd="2" destOrd="0" presId="urn:microsoft.com/office/officeart/2008/layout/CaptionedPictures"/>
    <dgm:cxn modelId="{F8E39FC4-04D3-4087-B948-42A5064C96E6}" type="presParOf" srcId="{1C817F5B-1DC5-4E2B-9753-C6D6C3ADB28B}" destId="{119F9787-A3FE-4B31-BD9C-03F923C59449}" srcOrd="0" destOrd="0" presId="urn:microsoft.com/office/officeart/2008/layout/CaptionedPictures"/>
    <dgm:cxn modelId="{00374CD3-D0A1-4937-9951-28353C2FDDD6}" type="presParOf" srcId="{1C817F5B-1DC5-4E2B-9753-C6D6C3ADB28B}" destId="{89C910FF-6343-4496-81A5-6AAEB8532E3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44F73F-BE22-4638-A19A-9FEFA3BB1FD4}"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6DB8343E-3484-4C5D-94A3-C5EB92C1E3F2}">
      <dgm:prSet/>
      <dgm:spPr/>
      <dgm:t>
        <a:bodyPr/>
        <a:lstStyle/>
        <a:p>
          <a:r>
            <a:rPr lang="en-US" dirty="0">
              <a:latin typeface="Twinkl" pitchFamily="2" charset="0"/>
            </a:rPr>
            <a:t>Miss </a:t>
          </a:r>
          <a:r>
            <a:rPr lang="en-US" dirty="0" err="1">
              <a:latin typeface="Twinkl" pitchFamily="2" charset="0"/>
            </a:rPr>
            <a:t>Kerwood</a:t>
          </a:r>
          <a:r>
            <a:rPr lang="en-US" dirty="0">
              <a:latin typeface="Twinkl" pitchFamily="2" charset="0"/>
            </a:rPr>
            <a:t> </a:t>
          </a:r>
        </a:p>
        <a:p>
          <a:r>
            <a:rPr lang="en-US" dirty="0">
              <a:latin typeface="Twinkl" pitchFamily="2" charset="0"/>
            </a:rPr>
            <a:t>Teacher</a:t>
          </a:r>
        </a:p>
      </dgm:t>
    </dgm:pt>
    <dgm:pt modelId="{20B44AEB-2D4C-4B30-8E71-CAC9C6D833FC}" type="parTrans" cxnId="{C636A979-4260-49BB-9363-DC02C4CFCA46}">
      <dgm:prSet/>
      <dgm:spPr/>
      <dgm:t>
        <a:bodyPr/>
        <a:lstStyle/>
        <a:p>
          <a:endParaRPr lang="en-US"/>
        </a:p>
      </dgm:t>
    </dgm:pt>
    <dgm:pt modelId="{C8DD44FA-E95A-4323-9B85-DD6A5373128A}" type="sibTrans" cxnId="{C636A979-4260-49BB-9363-DC02C4CFCA46}">
      <dgm:prSet/>
      <dgm:spPr/>
      <dgm:t>
        <a:bodyPr/>
        <a:lstStyle/>
        <a:p>
          <a:endParaRPr lang="en-US"/>
        </a:p>
      </dgm:t>
    </dgm:pt>
    <dgm:pt modelId="{900223F4-EC02-4D19-92D6-B8A62E6A2EF9}">
      <dgm:prSet/>
      <dgm:spPr/>
      <dgm:t>
        <a:bodyPr/>
        <a:lstStyle/>
        <a:p>
          <a:r>
            <a:rPr lang="en-US" dirty="0" err="1">
              <a:latin typeface="Twinkl" pitchFamily="2" charset="0"/>
            </a:rPr>
            <a:t>Mr</a:t>
          </a:r>
          <a:r>
            <a:rPr lang="en-US" dirty="0">
              <a:latin typeface="Twinkl" pitchFamily="2" charset="0"/>
            </a:rPr>
            <a:t> Stewart</a:t>
          </a:r>
        </a:p>
        <a:p>
          <a:r>
            <a:rPr lang="en-US" dirty="0">
              <a:latin typeface="Twinkl" pitchFamily="2" charset="0"/>
            </a:rPr>
            <a:t>Teacher</a:t>
          </a:r>
        </a:p>
      </dgm:t>
    </dgm:pt>
    <dgm:pt modelId="{F45D1D32-EAD2-46D9-B0BC-3ED8FDF2135C}" type="parTrans" cxnId="{E4C2648B-05B1-49F2-AC02-5EA465C5D0C2}">
      <dgm:prSet/>
      <dgm:spPr/>
      <dgm:t>
        <a:bodyPr/>
        <a:lstStyle/>
        <a:p>
          <a:endParaRPr lang="en-US"/>
        </a:p>
      </dgm:t>
    </dgm:pt>
    <dgm:pt modelId="{592A3C68-5C33-4DA9-84BB-6B6B055BF11F}" type="sibTrans" cxnId="{E4C2648B-05B1-49F2-AC02-5EA465C5D0C2}">
      <dgm:prSet/>
      <dgm:spPr/>
      <dgm:t>
        <a:bodyPr/>
        <a:lstStyle/>
        <a:p>
          <a:endParaRPr lang="en-US"/>
        </a:p>
      </dgm:t>
    </dgm:pt>
    <dgm:pt modelId="{78666D71-F64B-47FE-9946-58EBE1D297B0}">
      <dgm:prSet/>
      <dgm:spPr/>
      <dgm:t>
        <a:bodyPr/>
        <a:lstStyle/>
        <a:p>
          <a:r>
            <a:rPr lang="en-US" dirty="0">
              <a:latin typeface="Twinkl" pitchFamily="2" charset="0"/>
            </a:rPr>
            <a:t>Miss Deadman</a:t>
          </a:r>
        </a:p>
        <a:p>
          <a:r>
            <a:rPr lang="en-US" dirty="0">
              <a:latin typeface="Twinkl" pitchFamily="2" charset="0"/>
            </a:rPr>
            <a:t>PPA Cover</a:t>
          </a:r>
        </a:p>
      </dgm:t>
    </dgm:pt>
    <dgm:pt modelId="{10BE389B-E772-4EDA-A0A1-03DBF124BBD2}" type="parTrans" cxnId="{1EC01E7F-75AB-4E29-93BE-5E93C7663DF5}">
      <dgm:prSet/>
      <dgm:spPr/>
      <dgm:t>
        <a:bodyPr/>
        <a:lstStyle/>
        <a:p>
          <a:endParaRPr lang="en-US"/>
        </a:p>
      </dgm:t>
    </dgm:pt>
    <dgm:pt modelId="{F6DD4BF8-4704-4625-A540-D5C2E76A4B67}" type="sibTrans" cxnId="{1EC01E7F-75AB-4E29-93BE-5E93C7663DF5}">
      <dgm:prSet/>
      <dgm:spPr/>
      <dgm:t>
        <a:bodyPr/>
        <a:lstStyle/>
        <a:p>
          <a:endParaRPr lang="en-US"/>
        </a:p>
      </dgm:t>
    </dgm:pt>
    <dgm:pt modelId="{CACD9BE1-430D-42EF-8BC0-E92763F3CE0F}">
      <dgm:prSet/>
      <dgm:spPr/>
      <dgm:t>
        <a:bodyPr/>
        <a:lstStyle/>
        <a:p>
          <a:r>
            <a:rPr lang="en-US" dirty="0" err="1">
              <a:latin typeface="Twinkl" pitchFamily="2" charset="0"/>
            </a:rPr>
            <a:t>Mrs</a:t>
          </a:r>
          <a:r>
            <a:rPr lang="en-US" dirty="0">
              <a:latin typeface="Twinkl" pitchFamily="2" charset="0"/>
            </a:rPr>
            <a:t> Carmichael</a:t>
          </a:r>
        </a:p>
        <a:p>
          <a:r>
            <a:rPr lang="en-US" dirty="0">
              <a:latin typeface="Twinkl" pitchFamily="2" charset="0"/>
            </a:rPr>
            <a:t>Teaching Assistant</a:t>
          </a:r>
        </a:p>
      </dgm:t>
    </dgm:pt>
    <dgm:pt modelId="{CC3BF7CC-CDF3-4805-923F-76CA1E742D81}" type="parTrans" cxnId="{9DF3EBD9-7061-418E-9AD5-49115BF4DD51}">
      <dgm:prSet/>
      <dgm:spPr/>
      <dgm:t>
        <a:bodyPr/>
        <a:lstStyle/>
        <a:p>
          <a:endParaRPr lang="en-US"/>
        </a:p>
      </dgm:t>
    </dgm:pt>
    <dgm:pt modelId="{7CA9EADA-8810-463A-9472-403B9F5CF923}" type="sibTrans" cxnId="{9DF3EBD9-7061-418E-9AD5-49115BF4DD51}">
      <dgm:prSet/>
      <dgm:spPr/>
      <dgm:t>
        <a:bodyPr/>
        <a:lstStyle/>
        <a:p>
          <a:endParaRPr lang="en-US"/>
        </a:p>
      </dgm:t>
    </dgm:pt>
    <dgm:pt modelId="{D92906B9-C2AE-4D36-936B-4A3F838E5CCA}">
      <dgm:prSet/>
      <dgm:spPr/>
      <dgm:t>
        <a:bodyPr/>
        <a:lstStyle/>
        <a:p>
          <a:r>
            <a:rPr lang="en-US" dirty="0">
              <a:latin typeface="Twinkl" pitchFamily="2" charset="0"/>
            </a:rPr>
            <a:t>Miss Smith</a:t>
          </a:r>
        </a:p>
        <a:p>
          <a:r>
            <a:rPr lang="en-US" dirty="0">
              <a:latin typeface="Twinkl" pitchFamily="2" charset="0"/>
            </a:rPr>
            <a:t>Teaching Assistant</a:t>
          </a:r>
        </a:p>
      </dgm:t>
    </dgm:pt>
    <dgm:pt modelId="{AB38208B-F6EF-47EF-8FDD-F07D511D4E2E}" type="parTrans" cxnId="{59FA1247-1941-4FE7-A95C-DD1019F5CEEE}">
      <dgm:prSet/>
      <dgm:spPr/>
      <dgm:t>
        <a:bodyPr/>
        <a:lstStyle/>
        <a:p>
          <a:endParaRPr lang="en-US"/>
        </a:p>
      </dgm:t>
    </dgm:pt>
    <dgm:pt modelId="{B55BEE60-F8AA-4540-8A4D-5727CA8FF2B8}" type="sibTrans" cxnId="{59FA1247-1941-4FE7-A95C-DD1019F5CEEE}">
      <dgm:prSet/>
      <dgm:spPr/>
      <dgm:t>
        <a:bodyPr/>
        <a:lstStyle/>
        <a:p>
          <a:endParaRPr lang="en-US"/>
        </a:p>
      </dgm:t>
    </dgm:pt>
    <dgm:pt modelId="{1BAFAA22-9B86-4C74-9BAB-454E4259E290}">
      <dgm:prSet/>
      <dgm:spPr/>
      <dgm:t>
        <a:bodyPr/>
        <a:lstStyle/>
        <a:p>
          <a:r>
            <a:rPr lang="en-US" dirty="0" err="1">
              <a:latin typeface="Twinkl" pitchFamily="2" charset="0"/>
            </a:rPr>
            <a:t>Mrs</a:t>
          </a:r>
          <a:r>
            <a:rPr lang="en-US" dirty="0">
              <a:latin typeface="Twinkl" pitchFamily="2" charset="0"/>
            </a:rPr>
            <a:t> Harrison</a:t>
          </a:r>
        </a:p>
        <a:p>
          <a:r>
            <a:rPr lang="en-US" dirty="0">
              <a:latin typeface="Twinkl" pitchFamily="2" charset="0"/>
            </a:rPr>
            <a:t>Teaching Assistant</a:t>
          </a:r>
        </a:p>
      </dgm:t>
    </dgm:pt>
    <dgm:pt modelId="{6FA29C24-60F2-4691-9C92-F90E0008C7E0}" type="parTrans" cxnId="{5C209DA7-C112-4F4C-9E01-132807DC6489}">
      <dgm:prSet/>
      <dgm:spPr/>
      <dgm:t>
        <a:bodyPr/>
        <a:lstStyle/>
        <a:p>
          <a:endParaRPr lang="en-US"/>
        </a:p>
      </dgm:t>
    </dgm:pt>
    <dgm:pt modelId="{D855E33A-17E8-4F17-A3CE-D1EC5727EFE1}" type="sibTrans" cxnId="{5C209DA7-C112-4F4C-9E01-132807DC6489}">
      <dgm:prSet/>
      <dgm:spPr/>
      <dgm:t>
        <a:bodyPr/>
        <a:lstStyle/>
        <a:p>
          <a:endParaRPr lang="en-US"/>
        </a:p>
      </dgm:t>
    </dgm:pt>
    <dgm:pt modelId="{E08A127A-A8B2-43C4-A175-35872F2B9353}" type="pres">
      <dgm:prSet presAssocID="{CB44F73F-BE22-4638-A19A-9FEFA3BB1FD4}" presName="Name0" presStyleCnt="0">
        <dgm:presLayoutVars>
          <dgm:chMax/>
          <dgm:chPref/>
          <dgm:dir/>
        </dgm:presLayoutVars>
      </dgm:prSet>
      <dgm:spPr/>
    </dgm:pt>
    <dgm:pt modelId="{21D7DAF4-8571-47BE-AFE8-77AA738611DA}" type="pres">
      <dgm:prSet presAssocID="{6DB8343E-3484-4C5D-94A3-C5EB92C1E3F2}" presName="composite" presStyleCnt="0">
        <dgm:presLayoutVars>
          <dgm:chMax val="1"/>
          <dgm:chPref val="1"/>
        </dgm:presLayoutVars>
      </dgm:prSet>
      <dgm:spPr/>
    </dgm:pt>
    <dgm:pt modelId="{A4BFC980-F622-4E9B-948E-7197B4D627F9}" type="pres">
      <dgm:prSet presAssocID="{6DB8343E-3484-4C5D-94A3-C5EB92C1E3F2}" presName="Accent" presStyleLbl="trAlignAcc1" presStyleIdx="0" presStyleCnt="6">
        <dgm:presLayoutVars>
          <dgm:chMax val="0"/>
          <dgm:chPref val="0"/>
        </dgm:presLayoutVars>
      </dgm:prSet>
      <dgm:spPr/>
    </dgm:pt>
    <dgm:pt modelId="{CC488F57-5E96-4E0B-8902-700E856417A1}" type="pres">
      <dgm:prSet presAssocID="{6DB8343E-3484-4C5D-94A3-C5EB92C1E3F2}" presName="Image" presStyleLbl="alignImgPlace1" presStyleIdx="0" presStyleCnt="6">
        <dgm:presLayoutVars>
          <dgm:chMax val="0"/>
          <dgm:chPref val="0"/>
        </dgm:presLayoutVars>
      </dgm:prSet>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637"/>
          </a:stretch>
        </a:blipFill>
      </dgm:spPr>
    </dgm:pt>
    <dgm:pt modelId="{7372AEC9-343C-497A-AFC6-1BC3BF3CCC5D}" type="pres">
      <dgm:prSet presAssocID="{6DB8343E-3484-4C5D-94A3-C5EB92C1E3F2}" presName="ChildComposite" presStyleCnt="0"/>
      <dgm:spPr/>
    </dgm:pt>
    <dgm:pt modelId="{70E7FDCC-FCEA-4051-93F5-4822F53D86EB}" type="pres">
      <dgm:prSet presAssocID="{6DB8343E-3484-4C5D-94A3-C5EB92C1E3F2}" presName="Child" presStyleLbl="node1" presStyleIdx="0" presStyleCnt="0">
        <dgm:presLayoutVars>
          <dgm:chMax val="0"/>
          <dgm:chPref val="0"/>
          <dgm:bulletEnabled val="1"/>
        </dgm:presLayoutVars>
      </dgm:prSet>
      <dgm:spPr/>
    </dgm:pt>
    <dgm:pt modelId="{49B8F808-BE67-472A-9D3E-4B106D6AEC1A}" type="pres">
      <dgm:prSet presAssocID="{6DB8343E-3484-4C5D-94A3-C5EB92C1E3F2}" presName="Parent" presStyleLbl="revTx" presStyleIdx="0" presStyleCnt="6">
        <dgm:presLayoutVars>
          <dgm:chMax val="1"/>
          <dgm:chPref val="0"/>
          <dgm:bulletEnabled val="1"/>
        </dgm:presLayoutVars>
      </dgm:prSet>
      <dgm:spPr/>
    </dgm:pt>
    <dgm:pt modelId="{1EC269C0-4A92-44B7-A9EA-8D26A8F722E1}" type="pres">
      <dgm:prSet presAssocID="{C8DD44FA-E95A-4323-9B85-DD6A5373128A}" presName="sibTrans" presStyleCnt="0"/>
      <dgm:spPr/>
    </dgm:pt>
    <dgm:pt modelId="{22B091FD-909D-495E-B5BE-4DCA08B7399D}" type="pres">
      <dgm:prSet presAssocID="{900223F4-EC02-4D19-92D6-B8A62E6A2EF9}" presName="composite" presStyleCnt="0">
        <dgm:presLayoutVars>
          <dgm:chMax val="1"/>
          <dgm:chPref val="1"/>
        </dgm:presLayoutVars>
      </dgm:prSet>
      <dgm:spPr/>
    </dgm:pt>
    <dgm:pt modelId="{B254DE7D-25D6-42D1-80E7-042BA1C9F7E7}" type="pres">
      <dgm:prSet presAssocID="{900223F4-EC02-4D19-92D6-B8A62E6A2EF9}" presName="Accent" presStyleLbl="trAlignAcc1" presStyleIdx="1" presStyleCnt="6">
        <dgm:presLayoutVars>
          <dgm:chMax val="0"/>
          <dgm:chPref val="0"/>
        </dgm:presLayoutVars>
      </dgm:prSet>
      <dgm:spPr/>
    </dgm:pt>
    <dgm:pt modelId="{C5B236DC-F219-467F-98CA-070AED1CBCBD}" type="pres">
      <dgm:prSet presAssocID="{900223F4-EC02-4D19-92D6-B8A62E6A2EF9}" presName="Image" presStyleLbl="alignImgPlace1" presStyleIdx="1" presStyleCnt="6">
        <dgm:presLayoutVars>
          <dgm:chMax val="0"/>
          <dgm:chPref val="0"/>
        </dgm:presLayoutVars>
      </dgm:prSet>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176A0BFD-32F0-4E29-81AE-13CF7585C982}" type="pres">
      <dgm:prSet presAssocID="{900223F4-EC02-4D19-92D6-B8A62E6A2EF9}" presName="ChildComposite" presStyleCnt="0"/>
      <dgm:spPr/>
    </dgm:pt>
    <dgm:pt modelId="{71925284-C42B-4034-95A4-14E3E22A4F28}" type="pres">
      <dgm:prSet presAssocID="{900223F4-EC02-4D19-92D6-B8A62E6A2EF9}" presName="Child" presStyleLbl="node1" presStyleIdx="0" presStyleCnt="0">
        <dgm:presLayoutVars>
          <dgm:chMax val="0"/>
          <dgm:chPref val="0"/>
          <dgm:bulletEnabled val="1"/>
        </dgm:presLayoutVars>
      </dgm:prSet>
      <dgm:spPr/>
    </dgm:pt>
    <dgm:pt modelId="{E35D07D9-A5FE-491A-A824-60E80466AE0F}" type="pres">
      <dgm:prSet presAssocID="{900223F4-EC02-4D19-92D6-B8A62E6A2EF9}" presName="Parent" presStyleLbl="revTx" presStyleIdx="1" presStyleCnt="6">
        <dgm:presLayoutVars>
          <dgm:chMax val="1"/>
          <dgm:chPref val="0"/>
          <dgm:bulletEnabled val="1"/>
        </dgm:presLayoutVars>
      </dgm:prSet>
      <dgm:spPr/>
    </dgm:pt>
    <dgm:pt modelId="{D8FCCE1E-A0D9-4ED9-BA6F-4A5BBE0AFEF9}" type="pres">
      <dgm:prSet presAssocID="{592A3C68-5C33-4DA9-84BB-6B6B055BF11F}" presName="sibTrans" presStyleCnt="0"/>
      <dgm:spPr/>
    </dgm:pt>
    <dgm:pt modelId="{2E9ED57C-200A-45F2-82F9-C0096C171C09}" type="pres">
      <dgm:prSet presAssocID="{78666D71-F64B-47FE-9946-58EBE1D297B0}" presName="composite" presStyleCnt="0">
        <dgm:presLayoutVars>
          <dgm:chMax val="1"/>
          <dgm:chPref val="1"/>
        </dgm:presLayoutVars>
      </dgm:prSet>
      <dgm:spPr/>
    </dgm:pt>
    <dgm:pt modelId="{A94E7EA2-B7F5-4F78-8B94-443E7A6DBC79}" type="pres">
      <dgm:prSet presAssocID="{78666D71-F64B-47FE-9946-58EBE1D297B0}" presName="Accent" presStyleLbl="trAlignAcc1" presStyleIdx="2" presStyleCnt="6">
        <dgm:presLayoutVars>
          <dgm:chMax val="0"/>
          <dgm:chPref val="0"/>
        </dgm:presLayoutVars>
      </dgm:prSet>
      <dgm:spPr/>
    </dgm:pt>
    <dgm:pt modelId="{1D688EE3-E610-4D01-BA58-2B7F4149B0CF}" type="pres">
      <dgm:prSet presAssocID="{78666D71-F64B-47FE-9946-58EBE1D297B0}" presName="Image" presStyleLbl="alignImgPlace1" presStyleIdx="2" presStyleCnt="6">
        <dgm:presLayoutVars>
          <dgm:chMax val="0"/>
          <dgm:chPref val="0"/>
        </dgm:presLayoutVars>
      </dgm:prSet>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637"/>
          </a:stretch>
        </a:blipFill>
      </dgm:spPr>
    </dgm:pt>
    <dgm:pt modelId="{3DAB9A58-DCAB-457E-A9F9-8AE9B802BA5D}" type="pres">
      <dgm:prSet presAssocID="{78666D71-F64B-47FE-9946-58EBE1D297B0}" presName="ChildComposite" presStyleCnt="0"/>
      <dgm:spPr/>
    </dgm:pt>
    <dgm:pt modelId="{37920870-C9D3-45AB-9392-B364210ABE4F}" type="pres">
      <dgm:prSet presAssocID="{78666D71-F64B-47FE-9946-58EBE1D297B0}" presName="Child" presStyleLbl="node1" presStyleIdx="0" presStyleCnt="0">
        <dgm:presLayoutVars>
          <dgm:chMax val="0"/>
          <dgm:chPref val="0"/>
          <dgm:bulletEnabled val="1"/>
        </dgm:presLayoutVars>
      </dgm:prSet>
      <dgm:spPr/>
    </dgm:pt>
    <dgm:pt modelId="{25AFDB7E-3AEF-4337-8B65-250A1507C5F8}" type="pres">
      <dgm:prSet presAssocID="{78666D71-F64B-47FE-9946-58EBE1D297B0}" presName="Parent" presStyleLbl="revTx" presStyleIdx="2" presStyleCnt="6">
        <dgm:presLayoutVars>
          <dgm:chMax val="1"/>
          <dgm:chPref val="0"/>
          <dgm:bulletEnabled val="1"/>
        </dgm:presLayoutVars>
      </dgm:prSet>
      <dgm:spPr/>
    </dgm:pt>
    <dgm:pt modelId="{E43F6CA6-20CA-483D-8DA7-C287F776097B}" type="pres">
      <dgm:prSet presAssocID="{F6DD4BF8-4704-4625-A540-D5C2E76A4B67}" presName="sibTrans" presStyleCnt="0"/>
      <dgm:spPr/>
    </dgm:pt>
    <dgm:pt modelId="{A6636AF4-AB0E-4C79-BE08-4ACD63A911A1}" type="pres">
      <dgm:prSet presAssocID="{CACD9BE1-430D-42EF-8BC0-E92763F3CE0F}" presName="composite" presStyleCnt="0">
        <dgm:presLayoutVars>
          <dgm:chMax val="1"/>
          <dgm:chPref val="1"/>
        </dgm:presLayoutVars>
      </dgm:prSet>
      <dgm:spPr/>
    </dgm:pt>
    <dgm:pt modelId="{B4D9822E-FBEA-4E92-9407-5FA265C025DA}" type="pres">
      <dgm:prSet presAssocID="{CACD9BE1-430D-42EF-8BC0-E92763F3CE0F}" presName="Accent" presStyleLbl="trAlignAcc1" presStyleIdx="3" presStyleCnt="6">
        <dgm:presLayoutVars>
          <dgm:chMax val="0"/>
          <dgm:chPref val="0"/>
        </dgm:presLayoutVars>
      </dgm:prSet>
      <dgm:spPr/>
    </dgm:pt>
    <dgm:pt modelId="{1EA647C1-83AF-4686-B00C-67A3000115E6}" type="pres">
      <dgm:prSet presAssocID="{CACD9BE1-430D-42EF-8BC0-E92763F3CE0F}" presName="Image" presStyleLbl="alignImgPlace1" presStyleIdx="3" presStyleCnt="6">
        <dgm:presLayoutVars>
          <dgm:chMax val="0"/>
          <dgm:chPref val="0"/>
        </dgm:presLayoutVars>
      </dgm:prSet>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r="3185"/>
          </a:stretch>
        </a:blipFill>
      </dgm:spPr>
    </dgm:pt>
    <dgm:pt modelId="{5FB5515F-4420-4F3E-9C5A-F87D257A0432}" type="pres">
      <dgm:prSet presAssocID="{CACD9BE1-430D-42EF-8BC0-E92763F3CE0F}" presName="ChildComposite" presStyleCnt="0"/>
      <dgm:spPr/>
    </dgm:pt>
    <dgm:pt modelId="{D0CB6E94-5488-467D-8094-C2ECF8FFB80E}" type="pres">
      <dgm:prSet presAssocID="{CACD9BE1-430D-42EF-8BC0-E92763F3CE0F}" presName="Child" presStyleLbl="node1" presStyleIdx="0" presStyleCnt="0">
        <dgm:presLayoutVars>
          <dgm:chMax val="0"/>
          <dgm:chPref val="0"/>
          <dgm:bulletEnabled val="1"/>
        </dgm:presLayoutVars>
      </dgm:prSet>
      <dgm:spPr/>
    </dgm:pt>
    <dgm:pt modelId="{FB2CE1AF-7F94-4544-B2F1-447817C1C0DD}" type="pres">
      <dgm:prSet presAssocID="{CACD9BE1-430D-42EF-8BC0-E92763F3CE0F}" presName="Parent" presStyleLbl="revTx" presStyleIdx="3" presStyleCnt="6">
        <dgm:presLayoutVars>
          <dgm:chMax val="1"/>
          <dgm:chPref val="0"/>
          <dgm:bulletEnabled val="1"/>
        </dgm:presLayoutVars>
      </dgm:prSet>
      <dgm:spPr/>
    </dgm:pt>
    <dgm:pt modelId="{1D045EFB-CF0F-4AA0-B7DC-F5402C8DC4E4}" type="pres">
      <dgm:prSet presAssocID="{7CA9EADA-8810-463A-9472-403B9F5CF923}" presName="sibTrans" presStyleCnt="0"/>
      <dgm:spPr/>
    </dgm:pt>
    <dgm:pt modelId="{5260D78E-A4C1-45D4-B140-B0F7922C36FC}" type="pres">
      <dgm:prSet presAssocID="{D92906B9-C2AE-4D36-936B-4A3F838E5CCA}" presName="composite" presStyleCnt="0">
        <dgm:presLayoutVars>
          <dgm:chMax val="1"/>
          <dgm:chPref val="1"/>
        </dgm:presLayoutVars>
      </dgm:prSet>
      <dgm:spPr/>
    </dgm:pt>
    <dgm:pt modelId="{13F731E6-4D7B-40E8-A058-DB7092D0B5BC}" type="pres">
      <dgm:prSet presAssocID="{D92906B9-C2AE-4D36-936B-4A3F838E5CCA}" presName="Accent" presStyleLbl="trAlignAcc1" presStyleIdx="4" presStyleCnt="6">
        <dgm:presLayoutVars>
          <dgm:chMax val="0"/>
          <dgm:chPref val="0"/>
        </dgm:presLayoutVars>
      </dgm:prSet>
      <dgm:spPr/>
    </dgm:pt>
    <dgm:pt modelId="{F051F538-9BFC-47E6-B6E3-76E63AFA4145}" type="pres">
      <dgm:prSet presAssocID="{D92906B9-C2AE-4D36-936B-4A3F838E5CCA}" presName="Image" presStyleLbl="alignImgPlace1" presStyleIdx="4" presStyleCnt="6">
        <dgm:presLayoutVars>
          <dgm:chMax val="0"/>
          <dgm:chPref val="0"/>
        </dgm:presLayoutVars>
      </dgm:prSet>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A8A73F1C-76A2-4E73-AFE9-E85822BCB828}" type="pres">
      <dgm:prSet presAssocID="{D92906B9-C2AE-4D36-936B-4A3F838E5CCA}" presName="ChildComposite" presStyleCnt="0"/>
      <dgm:spPr/>
    </dgm:pt>
    <dgm:pt modelId="{2C55C45E-A785-4288-825C-D070028CF962}" type="pres">
      <dgm:prSet presAssocID="{D92906B9-C2AE-4D36-936B-4A3F838E5CCA}" presName="Child" presStyleLbl="node1" presStyleIdx="0" presStyleCnt="0">
        <dgm:presLayoutVars>
          <dgm:chMax val="0"/>
          <dgm:chPref val="0"/>
          <dgm:bulletEnabled val="1"/>
        </dgm:presLayoutVars>
      </dgm:prSet>
      <dgm:spPr/>
    </dgm:pt>
    <dgm:pt modelId="{8AB0853B-A9FC-47FF-8EC0-0F41C57BE4D1}" type="pres">
      <dgm:prSet presAssocID="{D92906B9-C2AE-4D36-936B-4A3F838E5CCA}" presName="Parent" presStyleLbl="revTx" presStyleIdx="4" presStyleCnt="6">
        <dgm:presLayoutVars>
          <dgm:chMax val="1"/>
          <dgm:chPref val="0"/>
          <dgm:bulletEnabled val="1"/>
        </dgm:presLayoutVars>
      </dgm:prSet>
      <dgm:spPr/>
    </dgm:pt>
    <dgm:pt modelId="{BE799939-6B2B-4237-8F4C-EEC4BFBF8A5B}" type="pres">
      <dgm:prSet presAssocID="{B55BEE60-F8AA-4540-8A4D-5727CA8FF2B8}" presName="sibTrans" presStyleCnt="0"/>
      <dgm:spPr/>
    </dgm:pt>
    <dgm:pt modelId="{68174717-AD1A-4E55-B5F2-532E32268E71}" type="pres">
      <dgm:prSet presAssocID="{1BAFAA22-9B86-4C74-9BAB-454E4259E290}" presName="composite" presStyleCnt="0">
        <dgm:presLayoutVars>
          <dgm:chMax val="1"/>
          <dgm:chPref val="1"/>
        </dgm:presLayoutVars>
      </dgm:prSet>
      <dgm:spPr/>
    </dgm:pt>
    <dgm:pt modelId="{97ED3FA7-54CC-4FB2-BC58-E6A93B6FF9FA}" type="pres">
      <dgm:prSet presAssocID="{1BAFAA22-9B86-4C74-9BAB-454E4259E290}" presName="Accent" presStyleLbl="trAlignAcc1" presStyleIdx="5" presStyleCnt="6">
        <dgm:presLayoutVars>
          <dgm:chMax val="0"/>
          <dgm:chPref val="0"/>
        </dgm:presLayoutVars>
      </dgm:prSet>
      <dgm:spPr/>
    </dgm:pt>
    <dgm:pt modelId="{79B65A78-2E85-42C1-9624-30022C4197C4}" type="pres">
      <dgm:prSet presAssocID="{1BAFAA22-9B86-4C74-9BAB-454E4259E290}" presName="Image" presStyleLbl="alignImgPlace1" presStyleIdx="5" presStyleCnt="6">
        <dgm:presLayoutVars>
          <dgm:chMax val="0"/>
          <dgm:chPref val="0"/>
        </dgm:presLayoutVars>
      </dgm:prSet>
      <dgm:spPr>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4677BF90-0A35-4836-ACB0-57ED7B76BA15}" type="pres">
      <dgm:prSet presAssocID="{1BAFAA22-9B86-4C74-9BAB-454E4259E290}" presName="ChildComposite" presStyleCnt="0"/>
      <dgm:spPr/>
    </dgm:pt>
    <dgm:pt modelId="{EF483A6C-E6CE-426C-8B93-D6D6BB8562FF}" type="pres">
      <dgm:prSet presAssocID="{1BAFAA22-9B86-4C74-9BAB-454E4259E290}" presName="Child" presStyleLbl="node1" presStyleIdx="0" presStyleCnt="0">
        <dgm:presLayoutVars>
          <dgm:chMax val="0"/>
          <dgm:chPref val="0"/>
          <dgm:bulletEnabled val="1"/>
        </dgm:presLayoutVars>
      </dgm:prSet>
      <dgm:spPr/>
    </dgm:pt>
    <dgm:pt modelId="{030D4FDF-300D-48F9-B286-39DB5865E73D}" type="pres">
      <dgm:prSet presAssocID="{1BAFAA22-9B86-4C74-9BAB-454E4259E290}" presName="Parent" presStyleLbl="revTx" presStyleIdx="5" presStyleCnt="6">
        <dgm:presLayoutVars>
          <dgm:chMax val="1"/>
          <dgm:chPref val="0"/>
          <dgm:bulletEnabled val="1"/>
        </dgm:presLayoutVars>
      </dgm:prSet>
      <dgm:spPr/>
    </dgm:pt>
  </dgm:ptLst>
  <dgm:cxnLst>
    <dgm:cxn modelId="{C142A20F-5A4A-46C8-9816-A287456BC055}" type="presOf" srcId="{6DB8343E-3484-4C5D-94A3-C5EB92C1E3F2}" destId="{49B8F808-BE67-472A-9D3E-4B106D6AEC1A}" srcOrd="0" destOrd="0" presId="urn:microsoft.com/office/officeart/2008/layout/CaptionedPictures"/>
    <dgm:cxn modelId="{5BEF841A-1F35-423C-A447-FAA1C6BBB088}" type="presOf" srcId="{900223F4-EC02-4D19-92D6-B8A62E6A2EF9}" destId="{E35D07D9-A5FE-491A-A824-60E80466AE0F}" srcOrd="0" destOrd="0" presId="urn:microsoft.com/office/officeart/2008/layout/CaptionedPictures"/>
    <dgm:cxn modelId="{DE450860-BF58-46E9-B2EB-A2DE9663D089}" type="presOf" srcId="{CACD9BE1-430D-42EF-8BC0-E92763F3CE0F}" destId="{FB2CE1AF-7F94-4544-B2F1-447817C1C0DD}" srcOrd="0" destOrd="0" presId="urn:microsoft.com/office/officeart/2008/layout/CaptionedPictures"/>
    <dgm:cxn modelId="{59FA1247-1941-4FE7-A95C-DD1019F5CEEE}" srcId="{CB44F73F-BE22-4638-A19A-9FEFA3BB1FD4}" destId="{D92906B9-C2AE-4D36-936B-4A3F838E5CCA}" srcOrd="4" destOrd="0" parTransId="{AB38208B-F6EF-47EF-8FDD-F07D511D4E2E}" sibTransId="{B55BEE60-F8AA-4540-8A4D-5727CA8FF2B8}"/>
    <dgm:cxn modelId="{C239F356-A97B-469D-85D3-10FEE9AF4186}" type="presOf" srcId="{CB44F73F-BE22-4638-A19A-9FEFA3BB1FD4}" destId="{E08A127A-A8B2-43C4-A175-35872F2B9353}" srcOrd="0" destOrd="0" presId="urn:microsoft.com/office/officeart/2008/layout/CaptionedPictures"/>
    <dgm:cxn modelId="{C636A979-4260-49BB-9363-DC02C4CFCA46}" srcId="{CB44F73F-BE22-4638-A19A-9FEFA3BB1FD4}" destId="{6DB8343E-3484-4C5D-94A3-C5EB92C1E3F2}" srcOrd="0" destOrd="0" parTransId="{20B44AEB-2D4C-4B30-8E71-CAC9C6D833FC}" sibTransId="{C8DD44FA-E95A-4323-9B85-DD6A5373128A}"/>
    <dgm:cxn modelId="{1EC01E7F-75AB-4E29-93BE-5E93C7663DF5}" srcId="{CB44F73F-BE22-4638-A19A-9FEFA3BB1FD4}" destId="{78666D71-F64B-47FE-9946-58EBE1D297B0}" srcOrd="2" destOrd="0" parTransId="{10BE389B-E772-4EDA-A0A1-03DBF124BBD2}" sibTransId="{F6DD4BF8-4704-4625-A540-D5C2E76A4B67}"/>
    <dgm:cxn modelId="{E4C2648B-05B1-49F2-AC02-5EA465C5D0C2}" srcId="{CB44F73F-BE22-4638-A19A-9FEFA3BB1FD4}" destId="{900223F4-EC02-4D19-92D6-B8A62E6A2EF9}" srcOrd="1" destOrd="0" parTransId="{F45D1D32-EAD2-46D9-B0BC-3ED8FDF2135C}" sibTransId="{592A3C68-5C33-4DA9-84BB-6B6B055BF11F}"/>
    <dgm:cxn modelId="{5C209DA7-C112-4F4C-9E01-132807DC6489}" srcId="{CB44F73F-BE22-4638-A19A-9FEFA3BB1FD4}" destId="{1BAFAA22-9B86-4C74-9BAB-454E4259E290}" srcOrd="5" destOrd="0" parTransId="{6FA29C24-60F2-4691-9C92-F90E0008C7E0}" sibTransId="{D855E33A-17E8-4F17-A3CE-D1EC5727EFE1}"/>
    <dgm:cxn modelId="{A14E30B3-6B0A-4945-9588-80BEC236713A}" type="presOf" srcId="{D92906B9-C2AE-4D36-936B-4A3F838E5CCA}" destId="{8AB0853B-A9FC-47FF-8EC0-0F41C57BE4D1}" srcOrd="0" destOrd="0" presId="urn:microsoft.com/office/officeart/2008/layout/CaptionedPictures"/>
    <dgm:cxn modelId="{9DF3EBD9-7061-418E-9AD5-49115BF4DD51}" srcId="{CB44F73F-BE22-4638-A19A-9FEFA3BB1FD4}" destId="{CACD9BE1-430D-42EF-8BC0-E92763F3CE0F}" srcOrd="3" destOrd="0" parTransId="{CC3BF7CC-CDF3-4805-923F-76CA1E742D81}" sibTransId="{7CA9EADA-8810-463A-9472-403B9F5CF923}"/>
    <dgm:cxn modelId="{84EC1CF0-25AD-4357-96D9-6552DEFE8C3C}" type="presOf" srcId="{1BAFAA22-9B86-4C74-9BAB-454E4259E290}" destId="{030D4FDF-300D-48F9-B286-39DB5865E73D}" srcOrd="0" destOrd="0" presId="urn:microsoft.com/office/officeart/2008/layout/CaptionedPictures"/>
    <dgm:cxn modelId="{55D9D2FC-E7BF-47B5-B1EC-B33FCFE26A2D}" type="presOf" srcId="{78666D71-F64B-47FE-9946-58EBE1D297B0}" destId="{25AFDB7E-3AEF-4337-8B65-250A1507C5F8}" srcOrd="0" destOrd="0" presId="urn:microsoft.com/office/officeart/2008/layout/CaptionedPictures"/>
    <dgm:cxn modelId="{AD375615-7DA8-4886-8F9D-5632F0FDE027}" type="presParOf" srcId="{E08A127A-A8B2-43C4-A175-35872F2B9353}" destId="{21D7DAF4-8571-47BE-AFE8-77AA738611DA}" srcOrd="0" destOrd="0" presId="urn:microsoft.com/office/officeart/2008/layout/CaptionedPictures"/>
    <dgm:cxn modelId="{E9666E39-8B9F-408A-A5FC-55155FDB83DD}" type="presParOf" srcId="{21D7DAF4-8571-47BE-AFE8-77AA738611DA}" destId="{A4BFC980-F622-4E9B-948E-7197B4D627F9}" srcOrd="0" destOrd="0" presId="urn:microsoft.com/office/officeart/2008/layout/CaptionedPictures"/>
    <dgm:cxn modelId="{D50053AE-B22A-4323-9C3E-E42168A4CD6E}" type="presParOf" srcId="{21D7DAF4-8571-47BE-AFE8-77AA738611DA}" destId="{CC488F57-5E96-4E0B-8902-700E856417A1}" srcOrd="1" destOrd="0" presId="urn:microsoft.com/office/officeart/2008/layout/CaptionedPictures"/>
    <dgm:cxn modelId="{69787CF8-074C-435F-9A56-D4717066AF4D}" type="presParOf" srcId="{21D7DAF4-8571-47BE-AFE8-77AA738611DA}" destId="{7372AEC9-343C-497A-AFC6-1BC3BF3CCC5D}" srcOrd="2" destOrd="0" presId="urn:microsoft.com/office/officeart/2008/layout/CaptionedPictures"/>
    <dgm:cxn modelId="{9E582191-ABE7-4780-AC9C-E01EBA668F91}" type="presParOf" srcId="{7372AEC9-343C-497A-AFC6-1BC3BF3CCC5D}" destId="{70E7FDCC-FCEA-4051-93F5-4822F53D86EB}" srcOrd="0" destOrd="0" presId="urn:microsoft.com/office/officeart/2008/layout/CaptionedPictures"/>
    <dgm:cxn modelId="{6A5E5830-7A70-45B5-A7BD-7323C66C12B8}" type="presParOf" srcId="{7372AEC9-343C-497A-AFC6-1BC3BF3CCC5D}" destId="{49B8F808-BE67-472A-9D3E-4B106D6AEC1A}" srcOrd="1" destOrd="0" presId="urn:microsoft.com/office/officeart/2008/layout/CaptionedPictures"/>
    <dgm:cxn modelId="{CE4A3269-1C0D-4949-A700-11F68F9F4706}" type="presParOf" srcId="{E08A127A-A8B2-43C4-A175-35872F2B9353}" destId="{1EC269C0-4A92-44B7-A9EA-8D26A8F722E1}" srcOrd="1" destOrd="0" presId="urn:microsoft.com/office/officeart/2008/layout/CaptionedPictures"/>
    <dgm:cxn modelId="{4BBB88A8-6B7B-413B-B53F-53BDE6AB513D}" type="presParOf" srcId="{E08A127A-A8B2-43C4-A175-35872F2B9353}" destId="{22B091FD-909D-495E-B5BE-4DCA08B7399D}" srcOrd="2" destOrd="0" presId="urn:microsoft.com/office/officeart/2008/layout/CaptionedPictures"/>
    <dgm:cxn modelId="{0773B462-5F62-4AB7-AFF5-3C68CF081E41}" type="presParOf" srcId="{22B091FD-909D-495E-B5BE-4DCA08B7399D}" destId="{B254DE7D-25D6-42D1-80E7-042BA1C9F7E7}" srcOrd="0" destOrd="0" presId="urn:microsoft.com/office/officeart/2008/layout/CaptionedPictures"/>
    <dgm:cxn modelId="{E7F9EA67-FD43-41F8-BC1E-355C7DBA29E0}" type="presParOf" srcId="{22B091FD-909D-495E-B5BE-4DCA08B7399D}" destId="{C5B236DC-F219-467F-98CA-070AED1CBCBD}" srcOrd="1" destOrd="0" presId="urn:microsoft.com/office/officeart/2008/layout/CaptionedPictures"/>
    <dgm:cxn modelId="{A7C50B76-965F-4C85-BB26-D9C80DA216C2}" type="presParOf" srcId="{22B091FD-909D-495E-B5BE-4DCA08B7399D}" destId="{176A0BFD-32F0-4E29-81AE-13CF7585C982}" srcOrd="2" destOrd="0" presId="urn:microsoft.com/office/officeart/2008/layout/CaptionedPictures"/>
    <dgm:cxn modelId="{4743AFB6-923A-48B5-90A2-CA0FA7BA5499}" type="presParOf" srcId="{176A0BFD-32F0-4E29-81AE-13CF7585C982}" destId="{71925284-C42B-4034-95A4-14E3E22A4F28}" srcOrd="0" destOrd="0" presId="urn:microsoft.com/office/officeart/2008/layout/CaptionedPictures"/>
    <dgm:cxn modelId="{0F22815C-793E-416F-9A9D-23C0C83303E0}" type="presParOf" srcId="{176A0BFD-32F0-4E29-81AE-13CF7585C982}" destId="{E35D07D9-A5FE-491A-A824-60E80466AE0F}" srcOrd="1" destOrd="0" presId="urn:microsoft.com/office/officeart/2008/layout/CaptionedPictures"/>
    <dgm:cxn modelId="{ACC740BB-7E11-4AC9-AAE8-9AE9D933FF22}" type="presParOf" srcId="{E08A127A-A8B2-43C4-A175-35872F2B9353}" destId="{D8FCCE1E-A0D9-4ED9-BA6F-4A5BBE0AFEF9}" srcOrd="3" destOrd="0" presId="urn:microsoft.com/office/officeart/2008/layout/CaptionedPictures"/>
    <dgm:cxn modelId="{1F863FDD-F49F-4C0C-9EF0-5D97EFF558C9}" type="presParOf" srcId="{E08A127A-A8B2-43C4-A175-35872F2B9353}" destId="{2E9ED57C-200A-45F2-82F9-C0096C171C09}" srcOrd="4" destOrd="0" presId="urn:microsoft.com/office/officeart/2008/layout/CaptionedPictures"/>
    <dgm:cxn modelId="{8AA2E76D-CB64-4875-AB63-9A4D72F0DF4B}" type="presParOf" srcId="{2E9ED57C-200A-45F2-82F9-C0096C171C09}" destId="{A94E7EA2-B7F5-4F78-8B94-443E7A6DBC79}" srcOrd="0" destOrd="0" presId="urn:microsoft.com/office/officeart/2008/layout/CaptionedPictures"/>
    <dgm:cxn modelId="{92157F30-711C-4575-8753-339C49251A03}" type="presParOf" srcId="{2E9ED57C-200A-45F2-82F9-C0096C171C09}" destId="{1D688EE3-E610-4D01-BA58-2B7F4149B0CF}" srcOrd="1" destOrd="0" presId="urn:microsoft.com/office/officeart/2008/layout/CaptionedPictures"/>
    <dgm:cxn modelId="{A53B1C2B-BF34-4D59-8817-A1572288BDE3}" type="presParOf" srcId="{2E9ED57C-200A-45F2-82F9-C0096C171C09}" destId="{3DAB9A58-DCAB-457E-A9F9-8AE9B802BA5D}" srcOrd="2" destOrd="0" presId="urn:microsoft.com/office/officeart/2008/layout/CaptionedPictures"/>
    <dgm:cxn modelId="{F184A893-6334-4935-A07F-2676437AC141}" type="presParOf" srcId="{3DAB9A58-DCAB-457E-A9F9-8AE9B802BA5D}" destId="{37920870-C9D3-45AB-9392-B364210ABE4F}" srcOrd="0" destOrd="0" presId="urn:microsoft.com/office/officeart/2008/layout/CaptionedPictures"/>
    <dgm:cxn modelId="{132411EB-8F49-4DEA-BD39-8589B6AF0CF9}" type="presParOf" srcId="{3DAB9A58-DCAB-457E-A9F9-8AE9B802BA5D}" destId="{25AFDB7E-3AEF-4337-8B65-250A1507C5F8}" srcOrd="1" destOrd="0" presId="urn:microsoft.com/office/officeart/2008/layout/CaptionedPictures"/>
    <dgm:cxn modelId="{D37103B9-BA03-4DA2-A100-764F9171C266}" type="presParOf" srcId="{E08A127A-A8B2-43C4-A175-35872F2B9353}" destId="{E43F6CA6-20CA-483D-8DA7-C287F776097B}" srcOrd="5" destOrd="0" presId="urn:microsoft.com/office/officeart/2008/layout/CaptionedPictures"/>
    <dgm:cxn modelId="{AABE22D9-9AAD-4F8C-ACEB-F6A8C4D26B6A}" type="presParOf" srcId="{E08A127A-A8B2-43C4-A175-35872F2B9353}" destId="{A6636AF4-AB0E-4C79-BE08-4ACD63A911A1}" srcOrd="6" destOrd="0" presId="urn:microsoft.com/office/officeart/2008/layout/CaptionedPictures"/>
    <dgm:cxn modelId="{AC01A7E3-D5FD-4527-A503-169AC1B14D2E}" type="presParOf" srcId="{A6636AF4-AB0E-4C79-BE08-4ACD63A911A1}" destId="{B4D9822E-FBEA-4E92-9407-5FA265C025DA}" srcOrd="0" destOrd="0" presId="urn:microsoft.com/office/officeart/2008/layout/CaptionedPictures"/>
    <dgm:cxn modelId="{52361434-E821-4951-9136-8949B402A886}" type="presParOf" srcId="{A6636AF4-AB0E-4C79-BE08-4ACD63A911A1}" destId="{1EA647C1-83AF-4686-B00C-67A3000115E6}" srcOrd="1" destOrd="0" presId="urn:microsoft.com/office/officeart/2008/layout/CaptionedPictures"/>
    <dgm:cxn modelId="{438856CF-6FAF-4F26-80E6-C8A9E6FBA673}" type="presParOf" srcId="{A6636AF4-AB0E-4C79-BE08-4ACD63A911A1}" destId="{5FB5515F-4420-4F3E-9C5A-F87D257A0432}" srcOrd="2" destOrd="0" presId="urn:microsoft.com/office/officeart/2008/layout/CaptionedPictures"/>
    <dgm:cxn modelId="{82512B21-7DBD-44C7-8DBD-4DB44A63171A}" type="presParOf" srcId="{5FB5515F-4420-4F3E-9C5A-F87D257A0432}" destId="{D0CB6E94-5488-467D-8094-C2ECF8FFB80E}" srcOrd="0" destOrd="0" presId="urn:microsoft.com/office/officeart/2008/layout/CaptionedPictures"/>
    <dgm:cxn modelId="{27821FE0-2F04-453D-8D26-5DFE2663E8CF}" type="presParOf" srcId="{5FB5515F-4420-4F3E-9C5A-F87D257A0432}" destId="{FB2CE1AF-7F94-4544-B2F1-447817C1C0DD}" srcOrd="1" destOrd="0" presId="urn:microsoft.com/office/officeart/2008/layout/CaptionedPictures"/>
    <dgm:cxn modelId="{F6E545DB-97F0-4B62-9779-4E61A15CCD07}" type="presParOf" srcId="{E08A127A-A8B2-43C4-A175-35872F2B9353}" destId="{1D045EFB-CF0F-4AA0-B7DC-F5402C8DC4E4}" srcOrd="7" destOrd="0" presId="urn:microsoft.com/office/officeart/2008/layout/CaptionedPictures"/>
    <dgm:cxn modelId="{74A5C422-87C6-4AD5-9523-5F3EA0CAB153}" type="presParOf" srcId="{E08A127A-A8B2-43C4-A175-35872F2B9353}" destId="{5260D78E-A4C1-45D4-B140-B0F7922C36FC}" srcOrd="8" destOrd="0" presId="urn:microsoft.com/office/officeart/2008/layout/CaptionedPictures"/>
    <dgm:cxn modelId="{E6979D60-5F0D-44FE-B132-67021D9D6477}" type="presParOf" srcId="{5260D78E-A4C1-45D4-B140-B0F7922C36FC}" destId="{13F731E6-4D7B-40E8-A058-DB7092D0B5BC}" srcOrd="0" destOrd="0" presId="urn:microsoft.com/office/officeart/2008/layout/CaptionedPictures"/>
    <dgm:cxn modelId="{14D092C6-7F8A-43C1-9568-66907A1AE357}" type="presParOf" srcId="{5260D78E-A4C1-45D4-B140-B0F7922C36FC}" destId="{F051F538-9BFC-47E6-B6E3-76E63AFA4145}" srcOrd="1" destOrd="0" presId="urn:microsoft.com/office/officeart/2008/layout/CaptionedPictures"/>
    <dgm:cxn modelId="{97243049-1815-45EE-B616-6A87CE8870D8}" type="presParOf" srcId="{5260D78E-A4C1-45D4-B140-B0F7922C36FC}" destId="{A8A73F1C-76A2-4E73-AFE9-E85822BCB828}" srcOrd="2" destOrd="0" presId="urn:microsoft.com/office/officeart/2008/layout/CaptionedPictures"/>
    <dgm:cxn modelId="{3345AD66-75C6-4E56-A21B-0456514BD80B}" type="presParOf" srcId="{A8A73F1C-76A2-4E73-AFE9-E85822BCB828}" destId="{2C55C45E-A785-4288-825C-D070028CF962}" srcOrd="0" destOrd="0" presId="urn:microsoft.com/office/officeart/2008/layout/CaptionedPictures"/>
    <dgm:cxn modelId="{9AB79C65-7A22-4844-B7CE-4F70A49F2A85}" type="presParOf" srcId="{A8A73F1C-76A2-4E73-AFE9-E85822BCB828}" destId="{8AB0853B-A9FC-47FF-8EC0-0F41C57BE4D1}" srcOrd="1" destOrd="0" presId="urn:microsoft.com/office/officeart/2008/layout/CaptionedPictures"/>
    <dgm:cxn modelId="{9889627D-ECE0-49EB-8FA1-5A062A464CD6}" type="presParOf" srcId="{E08A127A-A8B2-43C4-A175-35872F2B9353}" destId="{BE799939-6B2B-4237-8F4C-EEC4BFBF8A5B}" srcOrd="9" destOrd="0" presId="urn:microsoft.com/office/officeart/2008/layout/CaptionedPictures"/>
    <dgm:cxn modelId="{A1A7013A-C873-451F-975E-B7CD0A906DC5}" type="presParOf" srcId="{E08A127A-A8B2-43C4-A175-35872F2B9353}" destId="{68174717-AD1A-4E55-B5F2-532E32268E71}" srcOrd="10" destOrd="0" presId="urn:microsoft.com/office/officeart/2008/layout/CaptionedPictures"/>
    <dgm:cxn modelId="{2DB52FAA-5AFE-4FD8-9782-93B079CB29B4}" type="presParOf" srcId="{68174717-AD1A-4E55-B5F2-532E32268E71}" destId="{97ED3FA7-54CC-4FB2-BC58-E6A93B6FF9FA}" srcOrd="0" destOrd="0" presId="urn:microsoft.com/office/officeart/2008/layout/CaptionedPictures"/>
    <dgm:cxn modelId="{EB3C72DF-B0F0-40A6-ACB7-62AE590955D4}" type="presParOf" srcId="{68174717-AD1A-4E55-B5F2-532E32268E71}" destId="{79B65A78-2E85-42C1-9624-30022C4197C4}" srcOrd="1" destOrd="0" presId="urn:microsoft.com/office/officeart/2008/layout/CaptionedPictures"/>
    <dgm:cxn modelId="{5C71A671-8950-4E09-B446-352A55220F46}" type="presParOf" srcId="{68174717-AD1A-4E55-B5F2-532E32268E71}" destId="{4677BF90-0A35-4836-ACB0-57ED7B76BA15}" srcOrd="2" destOrd="0" presId="urn:microsoft.com/office/officeart/2008/layout/CaptionedPictures"/>
    <dgm:cxn modelId="{FE0FAFE1-9181-4484-B198-776D04577C20}" type="presParOf" srcId="{4677BF90-0A35-4836-ACB0-57ED7B76BA15}" destId="{EF483A6C-E6CE-426C-8B93-D6D6BB8562FF}" srcOrd="0" destOrd="0" presId="urn:microsoft.com/office/officeart/2008/layout/CaptionedPictures"/>
    <dgm:cxn modelId="{E8C3FA4E-5789-4F21-8406-316D6316AF0C}" type="presParOf" srcId="{4677BF90-0A35-4836-ACB0-57ED7B76BA15}" destId="{030D4FDF-300D-48F9-B286-39DB5865E73D}"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44F73F-BE22-4638-A19A-9FEFA3BB1FD4}"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5926201D-889C-4A25-ADE2-3C482640905F}">
      <dgm:prSet/>
      <dgm:spPr/>
      <dgm:t>
        <a:bodyPr/>
        <a:lstStyle/>
        <a:p>
          <a:r>
            <a:rPr lang="en-US" dirty="0" err="1">
              <a:latin typeface="Twinkl" pitchFamily="2" charset="0"/>
            </a:rPr>
            <a:t>Mrs</a:t>
          </a:r>
          <a:r>
            <a:rPr lang="en-US" dirty="0">
              <a:latin typeface="Twinkl" pitchFamily="2" charset="0"/>
            </a:rPr>
            <a:t> </a:t>
          </a:r>
          <a:r>
            <a:rPr lang="en-US" dirty="0" err="1">
              <a:latin typeface="Twinkl" pitchFamily="2" charset="0"/>
            </a:rPr>
            <a:t>Clampin</a:t>
          </a:r>
          <a:r>
            <a:rPr lang="en-US" dirty="0">
              <a:latin typeface="Twinkl" pitchFamily="2" charset="0"/>
            </a:rPr>
            <a:t> </a:t>
          </a:r>
        </a:p>
        <a:p>
          <a:r>
            <a:rPr lang="en-US" dirty="0">
              <a:latin typeface="Twinkl" pitchFamily="2" charset="0"/>
            </a:rPr>
            <a:t>Teacher</a:t>
          </a:r>
        </a:p>
      </dgm:t>
    </dgm:pt>
    <dgm:pt modelId="{982C83CA-1C09-48E1-B061-788227068933}" type="parTrans" cxnId="{6CCFE86B-5326-4A20-9F73-1FEE62351543}">
      <dgm:prSet/>
      <dgm:spPr/>
      <dgm:t>
        <a:bodyPr/>
        <a:lstStyle/>
        <a:p>
          <a:endParaRPr lang="en-US"/>
        </a:p>
      </dgm:t>
    </dgm:pt>
    <dgm:pt modelId="{67931188-624A-402E-8077-2F6668390E76}" type="sibTrans" cxnId="{6CCFE86B-5326-4A20-9F73-1FEE62351543}">
      <dgm:prSet/>
      <dgm:spPr/>
      <dgm:t>
        <a:bodyPr/>
        <a:lstStyle/>
        <a:p>
          <a:endParaRPr lang="en-US"/>
        </a:p>
      </dgm:t>
    </dgm:pt>
    <dgm:pt modelId="{B9645840-A188-4EAD-8335-28034F1543E7}">
      <dgm:prSet/>
      <dgm:spPr/>
      <dgm:t>
        <a:bodyPr/>
        <a:lstStyle/>
        <a:p>
          <a:r>
            <a:rPr lang="en-US" dirty="0" err="1">
              <a:latin typeface="Twinkl" pitchFamily="2" charset="0"/>
            </a:rPr>
            <a:t>Mr</a:t>
          </a:r>
          <a:r>
            <a:rPr lang="en-US" dirty="0">
              <a:latin typeface="Twinkl" pitchFamily="2" charset="0"/>
            </a:rPr>
            <a:t> Jones </a:t>
          </a:r>
        </a:p>
        <a:p>
          <a:r>
            <a:rPr lang="en-US" dirty="0">
              <a:latin typeface="Twinkl" pitchFamily="2" charset="0"/>
            </a:rPr>
            <a:t>Teacher</a:t>
          </a:r>
        </a:p>
      </dgm:t>
    </dgm:pt>
    <dgm:pt modelId="{0B7CAF1C-D17E-461D-9AD6-423A7EC98F1C}" type="parTrans" cxnId="{589C408B-5759-433D-8E4F-73C493B4E04E}">
      <dgm:prSet/>
      <dgm:spPr/>
      <dgm:t>
        <a:bodyPr/>
        <a:lstStyle/>
        <a:p>
          <a:endParaRPr lang="en-US"/>
        </a:p>
      </dgm:t>
    </dgm:pt>
    <dgm:pt modelId="{32A05C18-A20D-423A-B849-9813A7CDBF87}" type="sibTrans" cxnId="{589C408B-5759-433D-8E4F-73C493B4E04E}">
      <dgm:prSet/>
      <dgm:spPr/>
      <dgm:t>
        <a:bodyPr/>
        <a:lstStyle/>
        <a:p>
          <a:endParaRPr lang="en-US"/>
        </a:p>
      </dgm:t>
    </dgm:pt>
    <dgm:pt modelId="{1152DEA8-B117-40FF-A1A6-1DB8ACE5387C}">
      <dgm:prSet/>
      <dgm:spPr/>
      <dgm:t>
        <a:bodyPr/>
        <a:lstStyle/>
        <a:p>
          <a:r>
            <a:rPr lang="en-US" dirty="0" err="1">
              <a:latin typeface="Twinkl" pitchFamily="2" charset="0"/>
            </a:rPr>
            <a:t>Mrs</a:t>
          </a:r>
          <a:r>
            <a:rPr lang="en-US" dirty="0">
              <a:latin typeface="Twinkl" pitchFamily="2" charset="0"/>
            </a:rPr>
            <a:t> </a:t>
          </a:r>
          <a:r>
            <a:rPr lang="en-US" dirty="0" err="1">
              <a:latin typeface="Twinkl" pitchFamily="2" charset="0"/>
            </a:rPr>
            <a:t>Cobley</a:t>
          </a:r>
          <a:endParaRPr lang="en-US" dirty="0">
            <a:latin typeface="Twinkl" pitchFamily="2" charset="0"/>
          </a:endParaRPr>
        </a:p>
        <a:p>
          <a:r>
            <a:rPr lang="en-US" dirty="0">
              <a:latin typeface="Twinkl" pitchFamily="2" charset="0"/>
            </a:rPr>
            <a:t>Teacher</a:t>
          </a:r>
        </a:p>
      </dgm:t>
    </dgm:pt>
    <dgm:pt modelId="{1AA5253F-82F6-469C-AB70-7319846C76B1}" type="parTrans" cxnId="{DDB00E3A-C071-48C1-83D0-5E69716E9E08}">
      <dgm:prSet/>
      <dgm:spPr/>
      <dgm:t>
        <a:bodyPr/>
        <a:lstStyle/>
        <a:p>
          <a:endParaRPr lang="en-US"/>
        </a:p>
      </dgm:t>
    </dgm:pt>
    <dgm:pt modelId="{6549C885-C10B-43B3-B049-72AFD60ACB6E}" type="sibTrans" cxnId="{DDB00E3A-C071-48C1-83D0-5E69716E9E08}">
      <dgm:prSet/>
      <dgm:spPr/>
      <dgm:t>
        <a:bodyPr/>
        <a:lstStyle/>
        <a:p>
          <a:endParaRPr lang="en-US"/>
        </a:p>
      </dgm:t>
    </dgm:pt>
    <dgm:pt modelId="{1F25E1F7-0265-4F2C-8947-88FCF2C4081E}">
      <dgm:prSet/>
      <dgm:spPr/>
      <dgm:t>
        <a:bodyPr/>
        <a:lstStyle/>
        <a:p>
          <a:r>
            <a:rPr lang="en-US" dirty="0" err="1">
              <a:latin typeface="Twinkl" pitchFamily="2" charset="0"/>
            </a:rPr>
            <a:t>Mr</a:t>
          </a:r>
          <a:r>
            <a:rPr lang="en-US" dirty="0">
              <a:latin typeface="Twinkl" pitchFamily="2" charset="0"/>
            </a:rPr>
            <a:t> </a:t>
          </a:r>
          <a:r>
            <a:rPr lang="en-US" dirty="0" err="1">
              <a:latin typeface="Twinkl" pitchFamily="2" charset="0"/>
            </a:rPr>
            <a:t>Fulwood</a:t>
          </a:r>
          <a:r>
            <a:rPr lang="en-US" dirty="0">
              <a:latin typeface="Twinkl" pitchFamily="2" charset="0"/>
            </a:rPr>
            <a:t> </a:t>
          </a:r>
        </a:p>
        <a:p>
          <a:r>
            <a:rPr lang="en-US" dirty="0">
              <a:latin typeface="Twinkl" pitchFamily="2" charset="0"/>
            </a:rPr>
            <a:t>Cover Teaching Assistant</a:t>
          </a:r>
        </a:p>
      </dgm:t>
    </dgm:pt>
    <dgm:pt modelId="{4E7BBA32-41EA-4929-8AEF-A8268044EBD0}" type="parTrans" cxnId="{44A2EA99-550B-478B-9C23-558C3353338A}">
      <dgm:prSet/>
      <dgm:spPr/>
      <dgm:t>
        <a:bodyPr/>
        <a:lstStyle/>
        <a:p>
          <a:endParaRPr lang="en-US"/>
        </a:p>
      </dgm:t>
    </dgm:pt>
    <dgm:pt modelId="{07EF7950-2025-41AF-BFA4-1DEF146C798B}" type="sibTrans" cxnId="{44A2EA99-550B-478B-9C23-558C3353338A}">
      <dgm:prSet/>
      <dgm:spPr/>
      <dgm:t>
        <a:bodyPr/>
        <a:lstStyle/>
        <a:p>
          <a:endParaRPr lang="en-US"/>
        </a:p>
      </dgm:t>
    </dgm:pt>
    <dgm:pt modelId="{5AF9CD48-2ABB-4B3B-A3B5-1ECBF7849D4B}">
      <dgm:prSet/>
      <dgm:spPr/>
      <dgm:t>
        <a:bodyPr/>
        <a:lstStyle/>
        <a:p>
          <a:r>
            <a:rPr lang="en-US" dirty="0" err="1">
              <a:latin typeface="Twinkl" pitchFamily="2" charset="0"/>
            </a:rPr>
            <a:t>Mrs</a:t>
          </a:r>
          <a:r>
            <a:rPr lang="en-US" dirty="0">
              <a:latin typeface="Twinkl" pitchFamily="2" charset="0"/>
            </a:rPr>
            <a:t> Swain</a:t>
          </a:r>
        </a:p>
        <a:p>
          <a:r>
            <a:rPr lang="en-US" dirty="0">
              <a:latin typeface="Twinkl" pitchFamily="2" charset="0"/>
            </a:rPr>
            <a:t>Teaching Assistant</a:t>
          </a:r>
        </a:p>
      </dgm:t>
    </dgm:pt>
    <dgm:pt modelId="{C0A56076-0944-480D-BEC9-E7070D054B04}" type="parTrans" cxnId="{3E56D7D7-0DAB-4ACF-BD3F-B10678DE1804}">
      <dgm:prSet/>
      <dgm:spPr/>
      <dgm:t>
        <a:bodyPr/>
        <a:lstStyle/>
        <a:p>
          <a:endParaRPr lang="en-US"/>
        </a:p>
      </dgm:t>
    </dgm:pt>
    <dgm:pt modelId="{A8783053-B104-41CB-B69D-5060223C3787}" type="sibTrans" cxnId="{3E56D7D7-0DAB-4ACF-BD3F-B10678DE1804}">
      <dgm:prSet/>
      <dgm:spPr/>
      <dgm:t>
        <a:bodyPr/>
        <a:lstStyle/>
        <a:p>
          <a:endParaRPr lang="en-US"/>
        </a:p>
      </dgm:t>
    </dgm:pt>
    <dgm:pt modelId="{B8DEE708-4F10-4E0D-9750-53AE8E4C0577}">
      <dgm:prSet/>
      <dgm:spPr/>
      <dgm:t>
        <a:bodyPr/>
        <a:lstStyle/>
        <a:p>
          <a:r>
            <a:rPr lang="en-US" dirty="0" err="1">
              <a:latin typeface="Twinkl" pitchFamily="2" charset="0"/>
            </a:rPr>
            <a:t>Mrs</a:t>
          </a:r>
          <a:r>
            <a:rPr lang="en-US" dirty="0">
              <a:latin typeface="Twinkl" pitchFamily="2" charset="0"/>
            </a:rPr>
            <a:t> Askew</a:t>
          </a:r>
        </a:p>
        <a:p>
          <a:r>
            <a:rPr lang="en-US" dirty="0">
              <a:latin typeface="Twinkl" pitchFamily="2" charset="0"/>
            </a:rPr>
            <a:t>Teaching Assistant</a:t>
          </a:r>
        </a:p>
      </dgm:t>
    </dgm:pt>
    <dgm:pt modelId="{B85B64AC-5489-4E84-BE33-C24BF473C213}" type="parTrans" cxnId="{DDDDD8CD-3DB6-4A2B-87B6-A28E9B5C8ECF}">
      <dgm:prSet/>
      <dgm:spPr/>
      <dgm:t>
        <a:bodyPr/>
        <a:lstStyle/>
        <a:p>
          <a:endParaRPr lang="en-US"/>
        </a:p>
      </dgm:t>
    </dgm:pt>
    <dgm:pt modelId="{F0947BB7-B0EB-4A48-80AA-C012F91FE3FE}" type="sibTrans" cxnId="{DDDDD8CD-3DB6-4A2B-87B6-A28E9B5C8ECF}">
      <dgm:prSet/>
      <dgm:spPr/>
      <dgm:t>
        <a:bodyPr/>
        <a:lstStyle/>
        <a:p>
          <a:endParaRPr lang="en-US"/>
        </a:p>
      </dgm:t>
    </dgm:pt>
    <dgm:pt modelId="{BF3ED7CD-A327-4A9D-9DD0-780E257DA00C}">
      <dgm:prSet/>
      <dgm:spPr/>
      <dgm:t>
        <a:bodyPr/>
        <a:lstStyle/>
        <a:p>
          <a:endParaRPr lang="en-GB"/>
        </a:p>
      </dgm:t>
    </dgm:pt>
    <dgm:pt modelId="{307994D8-0DAA-4274-8CB4-879971BD5A32}" type="parTrans" cxnId="{BD865CAF-98A2-4E3A-8B6E-0DF6763FD3B7}">
      <dgm:prSet/>
      <dgm:spPr/>
      <dgm:t>
        <a:bodyPr/>
        <a:lstStyle/>
        <a:p>
          <a:endParaRPr lang="en-GB"/>
        </a:p>
      </dgm:t>
    </dgm:pt>
    <dgm:pt modelId="{BB6CC8F9-BDCC-4711-BCBA-7AC3A5AAB6E6}" type="sibTrans" cxnId="{BD865CAF-98A2-4E3A-8B6E-0DF6763FD3B7}">
      <dgm:prSet/>
      <dgm:spPr/>
      <dgm:t>
        <a:bodyPr/>
        <a:lstStyle/>
        <a:p>
          <a:endParaRPr lang="en-GB"/>
        </a:p>
      </dgm:t>
    </dgm:pt>
    <dgm:pt modelId="{AC42C1E2-3ADD-47FC-B22C-6BFD465D89D6}">
      <dgm:prSet/>
      <dgm:spPr/>
      <dgm:t>
        <a:bodyPr/>
        <a:lstStyle/>
        <a:p>
          <a:endParaRPr lang="en-GB" dirty="0"/>
        </a:p>
      </dgm:t>
    </dgm:pt>
    <dgm:pt modelId="{BD8B7960-EE50-4375-9C09-420DBBD9B23A}" type="sibTrans" cxnId="{FB5692B8-4144-400C-A575-D91D75FE2747}">
      <dgm:prSet/>
      <dgm:spPr/>
      <dgm:t>
        <a:bodyPr/>
        <a:lstStyle/>
        <a:p>
          <a:endParaRPr lang="en-GB"/>
        </a:p>
      </dgm:t>
    </dgm:pt>
    <dgm:pt modelId="{C8E5E14E-2E05-4921-97E7-25D4B2DD3773}" type="parTrans" cxnId="{FB5692B8-4144-400C-A575-D91D75FE2747}">
      <dgm:prSet/>
      <dgm:spPr/>
      <dgm:t>
        <a:bodyPr/>
        <a:lstStyle/>
        <a:p>
          <a:endParaRPr lang="en-GB"/>
        </a:p>
      </dgm:t>
    </dgm:pt>
    <dgm:pt modelId="{E08A127A-A8B2-43C4-A175-35872F2B9353}" type="pres">
      <dgm:prSet presAssocID="{CB44F73F-BE22-4638-A19A-9FEFA3BB1FD4}" presName="Name0" presStyleCnt="0">
        <dgm:presLayoutVars>
          <dgm:chMax/>
          <dgm:chPref/>
          <dgm:dir/>
        </dgm:presLayoutVars>
      </dgm:prSet>
      <dgm:spPr/>
    </dgm:pt>
    <dgm:pt modelId="{D9D1C913-F894-48BC-B86F-522CFCB1F94F}" type="pres">
      <dgm:prSet presAssocID="{5926201D-889C-4A25-ADE2-3C482640905F}" presName="composite" presStyleCnt="0">
        <dgm:presLayoutVars>
          <dgm:chMax val="1"/>
          <dgm:chPref val="1"/>
        </dgm:presLayoutVars>
      </dgm:prSet>
      <dgm:spPr/>
    </dgm:pt>
    <dgm:pt modelId="{1FC9A45F-1125-4261-9828-389243AAE3CD}" type="pres">
      <dgm:prSet presAssocID="{5926201D-889C-4A25-ADE2-3C482640905F}" presName="Accent" presStyleLbl="trAlignAcc1" presStyleIdx="0" presStyleCnt="8">
        <dgm:presLayoutVars>
          <dgm:chMax val="0"/>
          <dgm:chPref val="0"/>
        </dgm:presLayoutVars>
      </dgm:prSet>
      <dgm:spPr/>
    </dgm:pt>
    <dgm:pt modelId="{70D6D208-F6CC-4BC6-BFC1-6EA3FCFD4FC8}" type="pres">
      <dgm:prSet presAssocID="{5926201D-889C-4A25-ADE2-3C482640905F}" presName="Image" presStyleLbl="alignImgPlace1" presStyleIdx="0" presStyleCnt="8">
        <dgm:presLayoutVars>
          <dgm:chMax val="0"/>
          <dgm:chPref val="0"/>
        </dgm:presLayoutVars>
      </dgm:prSet>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A546104C-EEDB-4E25-B8F7-AB284EC52029}" type="pres">
      <dgm:prSet presAssocID="{5926201D-889C-4A25-ADE2-3C482640905F}" presName="ChildComposite" presStyleCnt="0"/>
      <dgm:spPr/>
    </dgm:pt>
    <dgm:pt modelId="{98EDA3A0-5E0A-4629-8F33-3F8F22C6C344}" type="pres">
      <dgm:prSet presAssocID="{5926201D-889C-4A25-ADE2-3C482640905F}" presName="Child" presStyleLbl="node1" presStyleIdx="0" presStyleCnt="0">
        <dgm:presLayoutVars>
          <dgm:chMax val="0"/>
          <dgm:chPref val="0"/>
          <dgm:bulletEnabled val="1"/>
        </dgm:presLayoutVars>
      </dgm:prSet>
      <dgm:spPr/>
    </dgm:pt>
    <dgm:pt modelId="{0624FEAF-D73F-4266-B110-4AC89FF65C8B}" type="pres">
      <dgm:prSet presAssocID="{5926201D-889C-4A25-ADE2-3C482640905F}" presName="Parent" presStyleLbl="revTx" presStyleIdx="0" presStyleCnt="8">
        <dgm:presLayoutVars>
          <dgm:chMax val="1"/>
          <dgm:chPref val="0"/>
          <dgm:bulletEnabled val="1"/>
        </dgm:presLayoutVars>
      </dgm:prSet>
      <dgm:spPr/>
    </dgm:pt>
    <dgm:pt modelId="{DF3D52EF-8A47-4C0F-8CCA-08A5C8E634A9}" type="pres">
      <dgm:prSet presAssocID="{67931188-624A-402E-8077-2F6668390E76}" presName="sibTrans" presStyleCnt="0"/>
      <dgm:spPr/>
    </dgm:pt>
    <dgm:pt modelId="{8C3C67BB-97A7-4BA0-A659-5E8AFA5E6903}" type="pres">
      <dgm:prSet presAssocID="{AC42C1E2-3ADD-47FC-B22C-6BFD465D89D6}" presName="composite" presStyleCnt="0">
        <dgm:presLayoutVars>
          <dgm:chMax val="1"/>
          <dgm:chPref val="1"/>
        </dgm:presLayoutVars>
      </dgm:prSet>
      <dgm:spPr/>
    </dgm:pt>
    <dgm:pt modelId="{5F313C30-8781-474C-8F99-20D862F58B52}" type="pres">
      <dgm:prSet presAssocID="{AC42C1E2-3ADD-47FC-B22C-6BFD465D89D6}" presName="Accent" presStyleLbl="trAlignAcc1" presStyleIdx="1" presStyleCnt="8">
        <dgm:presLayoutVars>
          <dgm:chMax val="0"/>
          <dgm:chPref val="0"/>
        </dgm:presLayoutVars>
      </dgm:prSet>
      <dgm:spPr/>
    </dgm:pt>
    <dgm:pt modelId="{B20CBFBB-6956-4A88-B47D-821A5548A721}" type="pres">
      <dgm:prSet presAssocID="{AC42C1E2-3ADD-47FC-B22C-6BFD465D89D6}" presName="Image" presStyleLbl="alignImgPlace1" presStyleIdx="1" presStyleCnt="8">
        <dgm:presLayoutVars>
          <dgm:chMax val="0"/>
          <dgm:chPref val="0"/>
        </dgm:presLayoutVars>
      </dgm:prSet>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r="3287"/>
          </a:stretch>
        </a:blipFill>
      </dgm:spPr>
    </dgm:pt>
    <dgm:pt modelId="{F9D58390-D2FF-4798-BDE7-0A88F6CF036D}" type="pres">
      <dgm:prSet presAssocID="{AC42C1E2-3ADD-47FC-B22C-6BFD465D89D6}" presName="ChildComposite" presStyleCnt="0"/>
      <dgm:spPr/>
    </dgm:pt>
    <dgm:pt modelId="{3E00892D-F1B4-4983-9E5E-3C07B509FCAB}" type="pres">
      <dgm:prSet presAssocID="{AC42C1E2-3ADD-47FC-B22C-6BFD465D89D6}" presName="Child" presStyleLbl="node1" presStyleIdx="0" presStyleCnt="0">
        <dgm:presLayoutVars>
          <dgm:chMax val="0"/>
          <dgm:chPref val="0"/>
          <dgm:bulletEnabled val="1"/>
        </dgm:presLayoutVars>
      </dgm:prSet>
      <dgm:spPr/>
    </dgm:pt>
    <dgm:pt modelId="{9B5E412F-4201-46CE-9B36-7C988E02FCA2}" type="pres">
      <dgm:prSet presAssocID="{AC42C1E2-3ADD-47FC-B22C-6BFD465D89D6}" presName="Parent" presStyleLbl="revTx" presStyleIdx="1" presStyleCnt="8">
        <dgm:presLayoutVars>
          <dgm:chMax val="1"/>
          <dgm:chPref val="0"/>
          <dgm:bulletEnabled val="1"/>
        </dgm:presLayoutVars>
      </dgm:prSet>
      <dgm:spPr/>
    </dgm:pt>
    <dgm:pt modelId="{D8AF6E5D-6E77-4EF3-80DA-60BC5E55FCDD}" type="pres">
      <dgm:prSet presAssocID="{BD8B7960-EE50-4375-9C09-420DBBD9B23A}" presName="sibTrans" presStyleCnt="0"/>
      <dgm:spPr/>
    </dgm:pt>
    <dgm:pt modelId="{4170A831-00DD-4EF2-AC29-4617A9671A65}" type="pres">
      <dgm:prSet presAssocID="{B9645840-A188-4EAD-8335-28034F1543E7}" presName="composite" presStyleCnt="0">
        <dgm:presLayoutVars>
          <dgm:chMax val="1"/>
          <dgm:chPref val="1"/>
        </dgm:presLayoutVars>
      </dgm:prSet>
      <dgm:spPr/>
    </dgm:pt>
    <dgm:pt modelId="{53A6A78B-10EB-413A-86ED-5F931DDD71E1}" type="pres">
      <dgm:prSet presAssocID="{B9645840-A188-4EAD-8335-28034F1543E7}" presName="Accent" presStyleLbl="trAlignAcc1" presStyleIdx="2" presStyleCnt="8">
        <dgm:presLayoutVars>
          <dgm:chMax val="0"/>
          <dgm:chPref val="0"/>
        </dgm:presLayoutVars>
      </dgm:prSet>
      <dgm:spPr/>
    </dgm:pt>
    <dgm:pt modelId="{96A0C5DF-51B4-49AA-B7D1-E6F2EC06B90F}" type="pres">
      <dgm:prSet presAssocID="{B9645840-A188-4EAD-8335-28034F1543E7}" presName="Image" presStyleLbl="alignImgPlace1" presStyleIdx="2" presStyleCnt="8">
        <dgm:presLayoutVars>
          <dgm:chMax val="0"/>
          <dgm:chPref val="0"/>
        </dgm:presLayoutVars>
      </dgm:prSet>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657"/>
          </a:stretch>
        </a:blipFill>
      </dgm:spPr>
    </dgm:pt>
    <dgm:pt modelId="{3F703B54-11F5-40A4-9654-493586530F3E}" type="pres">
      <dgm:prSet presAssocID="{B9645840-A188-4EAD-8335-28034F1543E7}" presName="ChildComposite" presStyleCnt="0"/>
      <dgm:spPr/>
    </dgm:pt>
    <dgm:pt modelId="{77BE3010-17E1-4E97-BBC2-A349A5069EAF}" type="pres">
      <dgm:prSet presAssocID="{B9645840-A188-4EAD-8335-28034F1543E7}" presName="Child" presStyleLbl="node1" presStyleIdx="0" presStyleCnt="0">
        <dgm:presLayoutVars>
          <dgm:chMax val="0"/>
          <dgm:chPref val="0"/>
          <dgm:bulletEnabled val="1"/>
        </dgm:presLayoutVars>
      </dgm:prSet>
      <dgm:spPr/>
    </dgm:pt>
    <dgm:pt modelId="{8D6028AD-90D0-412C-AA11-2B292D95BFF4}" type="pres">
      <dgm:prSet presAssocID="{B9645840-A188-4EAD-8335-28034F1543E7}" presName="Parent" presStyleLbl="revTx" presStyleIdx="2" presStyleCnt="8">
        <dgm:presLayoutVars>
          <dgm:chMax val="1"/>
          <dgm:chPref val="0"/>
          <dgm:bulletEnabled val="1"/>
        </dgm:presLayoutVars>
      </dgm:prSet>
      <dgm:spPr/>
    </dgm:pt>
    <dgm:pt modelId="{F3E5AD9D-7421-4499-A6F9-910778D6008D}" type="pres">
      <dgm:prSet presAssocID="{32A05C18-A20D-423A-B849-9813A7CDBF87}" presName="sibTrans" presStyleCnt="0"/>
      <dgm:spPr/>
    </dgm:pt>
    <dgm:pt modelId="{D672CA96-E0ED-42BB-B235-EF1451345AEA}" type="pres">
      <dgm:prSet presAssocID="{1152DEA8-B117-40FF-A1A6-1DB8ACE5387C}" presName="composite" presStyleCnt="0">
        <dgm:presLayoutVars>
          <dgm:chMax val="1"/>
          <dgm:chPref val="1"/>
        </dgm:presLayoutVars>
      </dgm:prSet>
      <dgm:spPr/>
    </dgm:pt>
    <dgm:pt modelId="{CF95EB9B-AB36-4A60-8664-FB7556A02274}" type="pres">
      <dgm:prSet presAssocID="{1152DEA8-B117-40FF-A1A6-1DB8ACE5387C}" presName="Accent" presStyleLbl="trAlignAcc1" presStyleIdx="3" presStyleCnt="8">
        <dgm:presLayoutVars>
          <dgm:chMax val="0"/>
          <dgm:chPref val="0"/>
        </dgm:presLayoutVars>
      </dgm:prSet>
      <dgm:spPr/>
    </dgm:pt>
    <dgm:pt modelId="{348F8DD0-D05F-4584-A302-47AD8448B669}" type="pres">
      <dgm:prSet presAssocID="{1152DEA8-B117-40FF-A1A6-1DB8ACE5387C}" presName="Image" presStyleLbl="alignImgPlace1" presStyleIdx="3" presStyleCnt="8">
        <dgm:presLayoutVars>
          <dgm:chMax val="0"/>
          <dgm:chPref val="0"/>
        </dgm:presLayoutVars>
      </dgm:prSet>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l="74"/>
          </a:stretch>
        </a:blipFill>
      </dgm:spPr>
    </dgm:pt>
    <dgm:pt modelId="{EDA3AE2C-75C6-4362-AC53-439B0E67CBCD}" type="pres">
      <dgm:prSet presAssocID="{1152DEA8-B117-40FF-A1A6-1DB8ACE5387C}" presName="ChildComposite" presStyleCnt="0"/>
      <dgm:spPr/>
    </dgm:pt>
    <dgm:pt modelId="{C4AAD430-3526-49CE-AFB7-6F8E389876A8}" type="pres">
      <dgm:prSet presAssocID="{1152DEA8-B117-40FF-A1A6-1DB8ACE5387C}" presName="Child" presStyleLbl="node1" presStyleIdx="0" presStyleCnt="0">
        <dgm:presLayoutVars>
          <dgm:chMax val="0"/>
          <dgm:chPref val="0"/>
          <dgm:bulletEnabled val="1"/>
        </dgm:presLayoutVars>
      </dgm:prSet>
      <dgm:spPr/>
    </dgm:pt>
    <dgm:pt modelId="{376E3E08-7F1E-42CB-950F-625169B9193C}" type="pres">
      <dgm:prSet presAssocID="{1152DEA8-B117-40FF-A1A6-1DB8ACE5387C}" presName="Parent" presStyleLbl="revTx" presStyleIdx="3" presStyleCnt="8">
        <dgm:presLayoutVars>
          <dgm:chMax val="1"/>
          <dgm:chPref val="0"/>
          <dgm:bulletEnabled val="1"/>
        </dgm:presLayoutVars>
      </dgm:prSet>
      <dgm:spPr/>
    </dgm:pt>
    <dgm:pt modelId="{C8EF3375-3F16-4E73-ABD8-6E870E8A9D27}" type="pres">
      <dgm:prSet presAssocID="{6549C885-C10B-43B3-B049-72AFD60ACB6E}" presName="sibTrans" presStyleCnt="0"/>
      <dgm:spPr/>
    </dgm:pt>
    <dgm:pt modelId="{05D146AA-B93A-4A7A-80EE-6014B3466FE0}" type="pres">
      <dgm:prSet presAssocID="{1F25E1F7-0265-4F2C-8947-88FCF2C4081E}" presName="composite" presStyleCnt="0">
        <dgm:presLayoutVars>
          <dgm:chMax val="1"/>
          <dgm:chPref val="1"/>
        </dgm:presLayoutVars>
      </dgm:prSet>
      <dgm:spPr/>
    </dgm:pt>
    <dgm:pt modelId="{DEAB3D9E-A845-4B8C-95E1-77518E648327}" type="pres">
      <dgm:prSet presAssocID="{1F25E1F7-0265-4F2C-8947-88FCF2C4081E}" presName="Accent" presStyleLbl="trAlignAcc1" presStyleIdx="4" presStyleCnt="8">
        <dgm:presLayoutVars>
          <dgm:chMax val="0"/>
          <dgm:chPref val="0"/>
        </dgm:presLayoutVars>
      </dgm:prSet>
      <dgm:spPr/>
    </dgm:pt>
    <dgm:pt modelId="{9FD8887E-9E29-4FFD-BF6E-79F95F6C09D7}" type="pres">
      <dgm:prSet presAssocID="{1F25E1F7-0265-4F2C-8947-88FCF2C4081E}" presName="Image" presStyleLbl="alignImgPlace1" presStyleIdx="4" presStyleCnt="8">
        <dgm:presLayoutVars>
          <dgm:chMax val="0"/>
          <dgm:chPref val="0"/>
        </dgm:presLayoutVars>
      </dgm:prSet>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E65A31D3-B245-4ED1-AF63-52EE7550AEC6}" type="pres">
      <dgm:prSet presAssocID="{1F25E1F7-0265-4F2C-8947-88FCF2C4081E}" presName="ChildComposite" presStyleCnt="0"/>
      <dgm:spPr/>
    </dgm:pt>
    <dgm:pt modelId="{5A8341A4-5337-40D0-9E20-057E41081D71}" type="pres">
      <dgm:prSet presAssocID="{1F25E1F7-0265-4F2C-8947-88FCF2C4081E}" presName="Child" presStyleLbl="node1" presStyleIdx="0" presStyleCnt="0">
        <dgm:presLayoutVars>
          <dgm:chMax val="0"/>
          <dgm:chPref val="0"/>
          <dgm:bulletEnabled val="1"/>
        </dgm:presLayoutVars>
      </dgm:prSet>
      <dgm:spPr/>
    </dgm:pt>
    <dgm:pt modelId="{9C0E3BD0-B0C6-4F1D-A2AB-CC59F63BC10D}" type="pres">
      <dgm:prSet presAssocID="{1F25E1F7-0265-4F2C-8947-88FCF2C4081E}" presName="Parent" presStyleLbl="revTx" presStyleIdx="4" presStyleCnt="8">
        <dgm:presLayoutVars>
          <dgm:chMax val="1"/>
          <dgm:chPref val="0"/>
          <dgm:bulletEnabled val="1"/>
        </dgm:presLayoutVars>
      </dgm:prSet>
      <dgm:spPr/>
    </dgm:pt>
    <dgm:pt modelId="{5910D364-CD6A-4F33-8C0E-1A265F0C13D2}" type="pres">
      <dgm:prSet presAssocID="{07EF7950-2025-41AF-BFA4-1DEF146C798B}" presName="sibTrans" presStyleCnt="0"/>
      <dgm:spPr/>
    </dgm:pt>
    <dgm:pt modelId="{4E7F0905-0A82-4A03-8A56-689D9467F1D3}" type="pres">
      <dgm:prSet presAssocID="{5AF9CD48-2ABB-4B3B-A3B5-1ECBF7849D4B}" presName="composite" presStyleCnt="0">
        <dgm:presLayoutVars>
          <dgm:chMax val="1"/>
          <dgm:chPref val="1"/>
        </dgm:presLayoutVars>
      </dgm:prSet>
      <dgm:spPr/>
    </dgm:pt>
    <dgm:pt modelId="{6D971D65-A221-40E4-B411-E87276396F53}" type="pres">
      <dgm:prSet presAssocID="{5AF9CD48-2ABB-4B3B-A3B5-1ECBF7849D4B}" presName="Accent" presStyleLbl="trAlignAcc1" presStyleIdx="5" presStyleCnt="8">
        <dgm:presLayoutVars>
          <dgm:chMax val="0"/>
          <dgm:chPref val="0"/>
        </dgm:presLayoutVars>
      </dgm:prSet>
      <dgm:spPr/>
    </dgm:pt>
    <dgm:pt modelId="{C91BC6A6-0503-4353-9089-2D9DC4096B20}" type="pres">
      <dgm:prSet presAssocID="{5AF9CD48-2ABB-4B3B-A3B5-1ECBF7849D4B}" presName="Image" presStyleLbl="alignImgPlace1" presStyleIdx="5" presStyleCnt="8">
        <dgm:presLayoutVars>
          <dgm:chMax val="0"/>
          <dgm:chPref val="0"/>
        </dgm:presLayoutVars>
      </dgm:prSet>
      <dgm:spPr>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l="2593"/>
          </a:stretch>
        </a:blipFill>
      </dgm:spPr>
    </dgm:pt>
    <dgm:pt modelId="{BD6763C2-1273-42BB-A1FD-D91B59629875}" type="pres">
      <dgm:prSet presAssocID="{5AF9CD48-2ABB-4B3B-A3B5-1ECBF7849D4B}" presName="ChildComposite" presStyleCnt="0"/>
      <dgm:spPr/>
    </dgm:pt>
    <dgm:pt modelId="{D2E6FD81-67A5-4D94-A36F-A95082445F42}" type="pres">
      <dgm:prSet presAssocID="{5AF9CD48-2ABB-4B3B-A3B5-1ECBF7849D4B}" presName="Child" presStyleLbl="node1" presStyleIdx="0" presStyleCnt="0">
        <dgm:presLayoutVars>
          <dgm:chMax val="0"/>
          <dgm:chPref val="0"/>
          <dgm:bulletEnabled val="1"/>
        </dgm:presLayoutVars>
      </dgm:prSet>
      <dgm:spPr/>
    </dgm:pt>
    <dgm:pt modelId="{14EB311E-99E6-4653-AD1E-C24CB66C6F7C}" type="pres">
      <dgm:prSet presAssocID="{5AF9CD48-2ABB-4B3B-A3B5-1ECBF7849D4B}" presName="Parent" presStyleLbl="revTx" presStyleIdx="5" presStyleCnt="8">
        <dgm:presLayoutVars>
          <dgm:chMax val="1"/>
          <dgm:chPref val="0"/>
          <dgm:bulletEnabled val="1"/>
        </dgm:presLayoutVars>
      </dgm:prSet>
      <dgm:spPr/>
    </dgm:pt>
    <dgm:pt modelId="{3CF24C0B-F570-4A26-9F06-72605FD315ED}" type="pres">
      <dgm:prSet presAssocID="{A8783053-B104-41CB-B69D-5060223C3787}" presName="sibTrans" presStyleCnt="0"/>
      <dgm:spPr/>
    </dgm:pt>
    <dgm:pt modelId="{BAAFB571-3B88-40FC-AA14-80B5B3F285FA}" type="pres">
      <dgm:prSet presAssocID="{B8DEE708-4F10-4E0D-9750-53AE8E4C0577}" presName="composite" presStyleCnt="0">
        <dgm:presLayoutVars>
          <dgm:chMax val="1"/>
          <dgm:chPref val="1"/>
        </dgm:presLayoutVars>
      </dgm:prSet>
      <dgm:spPr/>
    </dgm:pt>
    <dgm:pt modelId="{1526990A-1A56-4671-9B16-0D66F4E87A58}" type="pres">
      <dgm:prSet presAssocID="{B8DEE708-4F10-4E0D-9750-53AE8E4C0577}" presName="Accent" presStyleLbl="trAlignAcc1" presStyleIdx="6" presStyleCnt="8">
        <dgm:presLayoutVars>
          <dgm:chMax val="0"/>
          <dgm:chPref val="0"/>
        </dgm:presLayoutVars>
      </dgm:prSet>
      <dgm:spPr/>
    </dgm:pt>
    <dgm:pt modelId="{AF94657A-E175-4523-9DE2-087CB3851AD3}" type="pres">
      <dgm:prSet presAssocID="{B8DEE708-4F10-4E0D-9750-53AE8E4C0577}" presName="Image" presStyleLbl="alignImgPlace1" presStyleIdx="6" presStyleCnt="8">
        <dgm:presLayoutVars>
          <dgm:chMax val="0"/>
          <dgm:chPref val="0"/>
        </dgm:presLayoutVars>
      </dgm:prSet>
      <dgm:spPr>
        <a:blipFill dpi="0" rotWithShape="1">
          <a:blip xmlns:r="http://schemas.openxmlformats.org/officeDocument/2006/relationships" r:embed="rId7" cstate="screen">
            <a:extLst>
              <a:ext uri="{28A0092B-C50C-407E-A947-70E740481C1C}">
                <a14:useLocalDpi xmlns:a14="http://schemas.microsoft.com/office/drawing/2010/main"/>
              </a:ext>
            </a:extLst>
          </a:blip>
          <a:srcRect/>
          <a:stretch>
            <a:fillRect r="657"/>
          </a:stretch>
        </a:blipFill>
      </dgm:spPr>
    </dgm:pt>
    <dgm:pt modelId="{F41E97E2-8CFD-4C38-876A-E91C947629E7}" type="pres">
      <dgm:prSet presAssocID="{B8DEE708-4F10-4E0D-9750-53AE8E4C0577}" presName="ChildComposite" presStyleCnt="0"/>
      <dgm:spPr/>
    </dgm:pt>
    <dgm:pt modelId="{DB4A4013-FB90-4A9F-8806-5BA862C3EAA2}" type="pres">
      <dgm:prSet presAssocID="{B8DEE708-4F10-4E0D-9750-53AE8E4C0577}" presName="Child" presStyleLbl="node1" presStyleIdx="0" presStyleCnt="0">
        <dgm:presLayoutVars>
          <dgm:chMax val="0"/>
          <dgm:chPref val="0"/>
          <dgm:bulletEnabled val="1"/>
        </dgm:presLayoutVars>
      </dgm:prSet>
      <dgm:spPr/>
    </dgm:pt>
    <dgm:pt modelId="{27AA6621-D3BA-41AE-A8AF-75FC403A1ECA}" type="pres">
      <dgm:prSet presAssocID="{B8DEE708-4F10-4E0D-9750-53AE8E4C0577}" presName="Parent" presStyleLbl="revTx" presStyleIdx="6" presStyleCnt="8">
        <dgm:presLayoutVars>
          <dgm:chMax val="1"/>
          <dgm:chPref val="0"/>
          <dgm:bulletEnabled val="1"/>
        </dgm:presLayoutVars>
      </dgm:prSet>
      <dgm:spPr/>
    </dgm:pt>
    <dgm:pt modelId="{BC28A8D6-5420-4901-A4AF-C0F63766B625}" type="pres">
      <dgm:prSet presAssocID="{F0947BB7-B0EB-4A48-80AA-C012F91FE3FE}" presName="sibTrans" presStyleCnt="0"/>
      <dgm:spPr/>
    </dgm:pt>
    <dgm:pt modelId="{686CDD0E-0686-4977-99F7-E8653455AC02}" type="pres">
      <dgm:prSet presAssocID="{BF3ED7CD-A327-4A9D-9DD0-780E257DA00C}" presName="composite" presStyleCnt="0">
        <dgm:presLayoutVars>
          <dgm:chMax val="1"/>
          <dgm:chPref val="1"/>
        </dgm:presLayoutVars>
      </dgm:prSet>
      <dgm:spPr/>
    </dgm:pt>
    <dgm:pt modelId="{EB165170-2D47-400B-B1C0-21DC9179B634}" type="pres">
      <dgm:prSet presAssocID="{BF3ED7CD-A327-4A9D-9DD0-780E257DA00C}" presName="Accent" presStyleLbl="trAlignAcc1" presStyleIdx="7" presStyleCnt="8">
        <dgm:presLayoutVars>
          <dgm:chMax val="0"/>
          <dgm:chPref val="0"/>
        </dgm:presLayoutVars>
      </dgm:prSet>
      <dgm:spPr/>
    </dgm:pt>
    <dgm:pt modelId="{814B1B36-7620-47D7-B616-C02977D79094}" type="pres">
      <dgm:prSet presAssocID="{BF3ED7CD-A327-4A9D-9DD0-780E257DA00C}" presName="Image" presStyleLbl="alignImgPlace1" presStyleIdx="7" presStyleCnt="8">
        <dgm:presLayoutVars>
          <dgm:chMax val="0"/>
          <dgm:chPref val="0"/>
        </dgm:presLayoutVars>
      </dgm:prSet>
      <dgm:spPr>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l="74"/>
          </a:stretch>
        </a:blipFill>
      </dgm:spPr>
    </dgm:pt>
    <dgm:pt modelId="{C0806050-18B0-4B13-B500-B66429B674F7}" type="pres">
      <dgm:prSet presAssocID="{BF3ED7CD-A327-4A9D-9DD0-780E257DA00C}" presName="ChildComposite" presStyleCnt="0"/>
      <dgm:spPr/>
    </dgm:pt>
    <dgm:pt modelId="{F9CB3B6E-F8E5-4081-AA14-FB6904C40669}" type="pres">
      <dgm:prSet presAssocID="{BF3ED7CD-A327-4A9D-9DD0-780E257DA00C}" presName="Child" presStyleLbl="node1" presStyleIdx="0" presStyleCnt="0">
        <dgm:presLayoutVars>
          <dgm:chMax val="0"/>
          <dgm:chPref val="0"/>
          <dgm:bulletEnabled val="1"/>
        </dgm:presLayoutVars>
      </dgm:prSet>
      <dgm:spPr/>
    </dgm:pt>
    <dgm:pt modelId="{88F94ACD-6C76-4F9E-8E1F-2466A96F5A7C}" type="pres">
      <dgm:prSet presAssocID="{BF3ED7CD-A327-4A9D-9DD0-780E257DA00C}" presName="Parent" presStyleLbl="revTx" presStyleIdx="7" presStyleCnt="8">
        <dgm:presLayoutVars>
          <dgm:chMax val="1"/>
          <dgm:chPref val="0"/>
          <dgm:bulletEnabled val="1"/>
        </dgm:presLayoutVars>
      </dgm:prSet>
      <dgm:spPr/>
    </dgm:pt>
  </dgm:ptLst>
  <dgm:cxnLst>
    <dgm:cxn modelId="{B6C79300-E68B-47C0-B2DF-66160A8D253E}" type="presOf" srcId="{1F25E1F7-0265-4F2C-8947-88FCF2C4081E}" destId="{9C0E3BD0-B0C6-4F1D-A2AB-CC59F63BC10D}" srcOrd="0" destOrd="0" presId="urn:microsoft.com/office/officeart/2008/layout/CaptionedPictures"/>
    <dgm:cxn modelId="{8ED3FA06-220E-4A53-95E5-A386214C7735}" type="presOf" srcId="{AC42C1E2-3ADD-47FC-B22C-6BFD465D89D6}" destId="{9B5E412F-4201-46CE-9B36-7C988E02FCA2}" srcOrd="0" destOrd="0" presId="urn:microsoft.com/office/officeart/2008/layout/CaptionedPictures"/>
    <dgm:cxn modelId="{03FFB209-03AF-4CB3-9FB7-211A1A4D3141}" type="presOf" srcId="{B9645840-A188-4EAD-8335-28034F1543E7}" destId="{8D6028AD-90D0-412C-AA11-2B292D95BFF4}" srcOrd="0" destOrd="0" presId="urn:microsoft.com/office/officeart/2008/layout/CaptionedPictures"/>
    <dgm:cxn modelId="{595F782F-4F64-4FCC-9EA4-30A99FDCB7E0}" type="presOf" srcId="{1152DEA8-B117-40FF-A1A6-1DB8ACE5387C}" destId="{376E3E08-7F1E-42CB-950F-625169B9193C}" srcOrd="0" destOrd="0" presId="urn:microsoft.com/office/officeart/2008/layout/CaptionedPictures"/>
    <dgm:cxn modelId="{DDB00E3A-C071-48C1-83D0-5E69716E9E08}" srcId="{CB44F73F-BE22-4638-A19A-9FEFA3BB1FD4}" destId="{1152DEA8-B117-40FF-A1A6-1DB8ACE5387C}" srcOrd="3" destOrd="0" parTransId="{1AA5253F-82F6-469C-AB70-7319846C76B1}" sibTransId="{6549C885-C10B-43B3-B049-72AFD60ACB6E}"/>
    <dgm:cxn modelId="{6CCFE86B-5326-4A20-9F73-1FEE62351543}" srcId="{CB44F73F-BE22-4638-A19A-9FEFA3BB1FD4}" destId="{5926201D-889C-4A25-ADE2-3C482640905F}" srcOrd="0" destOrd="0" parTransId="{982C83CA-1C09-48E1-B061-788227068933}" sibTransId="{67931188-624A-402E-8077-2F6668390E76}"/>
    <dgm:cxn modelId="{E71AFC4B-ABA2-48C4-BD73-AD641BF8D7CF}" type="presOf" srcId="{5926201D-889C-4A25-ADE2-3C482640905F}" destId="{0624FEAF-D73F-4266-B110-4AC89FF65C8B}" srcOrd="0" destOrd="0" presId="urn:microsoft.com/office/officeart/2008/layout/CaptionedPictures"/>
    <dgm:cxn modelId="{AE696653-902A-42FE-8664-AC840C8A1D30}" type="presOf" srcId="{5AF9CD48-2ABB-4B3B-A3B5-1ECBF7849D4B}" destId="{14EB311E-99E6-4653-AD1E-C24CB66C6F7C}" srcOrd="0" destOrd="0" presId="urn:microsoft.com/office/officeart/2008/layout/CaptionedPictures"/>
    <dgm:cxn modelId="{C239F356-A97B-469D-85D3-10FEE9AF4186}" type="presOf" srcId="{CB44F73F-BE22-4638-A19A-9FEFA3BB1FD4}" destId="{E08A127A-A8B2-43C4-A175-35872F2B9353}" srcOrd="0" destOrd="0" presId="urn:microsoft.com/office/officeart/2008/layout/CaptionedPictures"/>
    <dgm:cxn modelId="{989F6F88-F198-44A4-B9EA-4BC14CEE11D9}" type="presOf" srcId="{B8DEE708-4F10-4E0D-9750-53AE8E4C0577}" destId="{27AA6621-D3BA-41AE-A8AF-75FC403A1ECA}" srcOrd="0" destOrd="0" presId="urn:microsoft.com/office/officeart/2008/layout/CaptionedPictures"/>
    <dgm:cxn modelId="{589C408B-5759-433D-8E4F-73C493B4E04E}" srcId="{CB44F73F-BE22-4638-A19A-9FEFA3BB1FD4}" destId="{B9645840-A188-4EAD-8335-28034F1543E7}" srcOrd="2" destOrd="0" parTransId="{0B7CAF1C-D17E-461D-9AD6-423A7EC98F1C}" sibTransId="{32A05C18-A20D-423A-B849-9813A7CDBF87}"/>
    <dgm:cxn modelId="{44A2EA99-550B-478B-9C23-558C3353338A}" srcId="{CB44F73F-BE22-4638-A19A-9FEFA3BB1FD4}" destId="{1F25E1F7-0265-4F2C-8947-88FCF2C4081E}" srcOrd="4" destOrd="0" parTransId="{4E7BBA32-41EA-4929-8AEF-A8268044EBD0}" sibTransId="{07EF7950-2025-41AF-BFA4-1DEF146C798B}"/>
    <dgm:cxn modelId="{BD865CAF-98A2-4E3A-8B6E-0DF6763FD3B7}" srcId="{CB44F73F-BE22-4638-A19A-9FEFA3BB1FD4}" destId="{BF3ED7CD-A327-4A9D-9DD0-780E257DA00C}" srcOrd="7" destOrd="0" parTransId="{307994D8-0DAA-4274-8CB4-879971BD5A32}" sibTransId="{BB6CC8F9-BDCC-4711-BCBA-7AC3A5AAB6E6}"/>
    <dgm:cxn modelId="{FB5692B8-4144-400C-A575-D91D75FE2747}" srcId="{CB44F73F-BE22-4638-A19A-9FEFA3BB1FD4}" destId="{AC42C1E2-3ADD-47FC-B22C-6BFD465D89D6}" srcOrd="1" destOrd="0" parTransId="{C8E5E14E-2E05-4921-97E7-25D4B2DD3773}" sibTransId="{BD8B7960-EE50-4375-9C09-420DBBD9B23A}"/>
    <dgm:cxn modelId="{A89599C7-DD71-495C-88B4-FC5958440265}" type="presOf" srcId="{BF3ED7CD-A327-4A9D-9DD0-780E257DA00C}" destId="{88F94ACD-6C76-4F9E-8E1F-2466A96F5A7C}" srcOrd="0" destOrd="0" presId="urn:microsoft.com/office/officeart/2008/layout/CaptionedPictures"/>
    <dgm:cxn modelId="{DDDDD8CD-3DB6-4A2B-87B6-A28E9B5C8ECF}" srcId="{CB44F73F-BE22-4638-A19A-9FEFA3BB1FD4}" destId="{B8DEE708-4F10-4E0D-9750-53AE8E4C0577}" srcOrd="6" destOrd="0" parTransId="{B85B64AC-5489-4E84-BE33-C24BF473C213}" sibTransId="{F0947BB7-B0EB-4A48-80AA-C012F91FE3FE}"/>
    <dgm:cxn modelId="{3E56D7D7-0DAB-4ACF-BD3F-B10678DE1804}" srcId="{CB44F73F-BE22-4638-A19A-9FEFA3BB1FD4}" destId="{5AF9CD48-2ABB-4B3B-A3B5-1ECBF7849D4B}" srcOrd="5" destOrd="0" parTransId="{C0A56076-0944-480D-BEC9-E7070D054B04}" sibTransId="{A8783053-B104-41CB-B69D-5060223C3787}"/>
    <dgm:cxn modelId="{C3EB21AC-EE91-42DF-8F53-85D2E168ECB1}" type="presParOf" srcId="{E08A127A-A8B2-43C4-A175-35872F2B9353}" destId="{D9D1C913-F894-48BC-B86F-522CFCB1F94F}" srcOrd="0" destOrd="0" presId="urn:microsoft.com/office/officeart/2008/layout/CaptionedPictures"/>
    <dgm:cxn modelId="{3D805416-BCBA-4AD2-B881-AEEF62FB9048}" type="presParOf" srcId="{D9D1C913-F894-48BC-B86F-522CFCB1F94F}" destId="{1FC9A45F-1125-4261-9828-389243AAE3CD}" srcOrd="0" destOrd="0" presId="urn:microsoft.com/office/officeart/2008/layout/CaptionedPictures"/>
    <dgm:cxn modelId="{F1448D65-351C-4243-8004-44F1640751FA}" type="presParOf" srcId="{D9D1C913-F894-48BC-B86F-522CFCB1F94F}" destId="{70D6D208-F6CC-4BC6-BFC1-6EA3FCFD4FC8}" srcOrd="1" destOrd="0" presId="urn:microsoft.com/office/officeart/2008/layout/CaptionedPictures"/>
    <dgm:cxn modelId="{DAEC23A7-4C24-438F-9DAA-226ECD2C15D0}" type="presParOf" srcId="{D9D1C913-F894-48BC-B86F-522CFCB1F94F}" destId="{A546104C-EEDB-4E25-B8F7-AB284EC52029}" srcOrd="2" destOrd="0" presId="urn:microsoft.com/office/officeart/2008/layout/CaptionedPictures"/>
    <dgm:cxn modelId="{B8FE0B00-6092-4507-9D56-092118F54656}" type="presParOf" srcId="{A546104C-EEDB-4E25-B8F7-AB284EC52029}" destId="{98EDA3A0-5E0A-4629-8F33-3F8F22C6C344}" srcOrd="0" destOrd="0" presId="urn:microsoft.com/office/officeart/2008/layout/CaptionedPictures"/>
    <dgm:cxn modelId="{B75366DD-F40A-415C-958C-E5CCCD43DF90}" type="presParOf" srcId="{A546104C-EEDB-4E25-B8F7-AB284EC52029}" destId="{0624FEAF-D73F-4266-B110-4AC89FF65C8B}" srcOrd="1" destOrd="0" presId="urn:microsoft.com/office/officeart/2008/layout/CaptionedPictures"/>
    <dgm:cxn modelId="{8923AC60-C256-457F-8EA2-CEC946CF6786}" type="presParOf" srcId="{E08A127A-A8B2-43C4-A175-35872F2B9353}" destId="{DF3D52EF-8A47-4C0F-8CCA-08A5C8E634A9}" srcOrd="1" destOrd="0" presId="urn:microsoft.com/office/officeart/2008/layout/CaptionedPictures"/>
    <dgm:cxn modelId="{06C5C32B-D2C1-48AF-9E37-C3C12FB50F61}" type="presParOf" srcId="{E08A127A-A8B2-43C4-A175-35872F2B9353}" destId="{8C3C67BB-97A7-4BA0-A659-5E8AFA5E6903}" srcOrd="2" destOrd="0" presId="urn:microsoft.com/office/officeart/2008/layout/CaptionedPictures"/>
    <dgm:cxn modelId="{1477D61A-0B45-4ABB-BC8E-484D8876E34C}" type="presParOf" srcId="{8C3C67BB-97A7-4BA0-A659-5E8AFA5E6903}" destId="{5F313C30-8781-474C-8F99-20D862F58B52}" srcOrd="0" destOrd="0" presId="urn:microsoft.com/office/officeart/2008/layout/CaptionedPictures"/>
    <dgm:cxn modelId="{85009AE7-0644-4C40-986D-161E3382DA2D}" type="presParOf" srcId="{8C3C67BB-97A7-4BA0-A659-5E8AFA5E6903}" destId="{B20CBFBB-6956-4A88-B47D-821A5548A721}" srcOrd="1" destOrd="0" presId="urn:microsoft.com/office/officeart/2008/layout/CaptionedPictures"/>
    <dgm:cxn modelId="{2594C109-2A1E-4CD9-90DC-D404014249DC}" type="presParOf" srcId="{8C3C67BB-97A7-4BA0-A659-5E8AFA5E6903}" destId="{F9D58390-D2FF-4798-BDE7-0A88F6CF036D}" srcOrd="2" destOrd="0" presId="urn:microsoft.com/office/officeart/2008/layout/CaptionedPictures"/>
    <dgm:cxn modelId="{AC615AD4-D384-41AC-A31E-5C8AFDE0B4B4}" type="presParOf" srcId="{F9D58390-D2FF-4798-BDE7-0A88F6CF036D}" destId="{3E00892D-F1B4-4983-9E5E-3C07B509FCAB}" srcOrd="0" destOrd="0" presId="urn:microsoft.com/office/officeart/2008/layout/CaptionedPictures"/>
    <dgm:cxn modelId="{8853CE9A-85CD-4AEA-A6EC-3B6BAB73F9FD}" type="presParOf" srcId="{F9D58390-D2FF-4798-BDE7-0A88F6CF036D}" destId="{9B5E412F-4201-46CE-9B36-7C988E02FCA2}" srcOrd="1" destOrd="0" presId="urn:microsoft.com/office/officeart/2008/layout/CaptionedPictures"/>
    <dgm:cxn modelId="{AAE05A51-8561-4B9C-99F8-D000D5AA002B}" type="presParOf" srcId="{E08A127A-A8B2-43C4-A175-35872F2B9353}" destId="{D8AF6E5D-6E77-4EF3-80DA-60BC5E55FCDD}" srcOrd="3" destOrd="0" presId="urn:microsoft.com/office/officeart/2008/layout/CaptionedPictures"/>
    <dgm:cxn modelId="{67E3452B-3B57-4681-B124-6EF2ABE02CE2}" type="presParOf" srcId="{E08A127A-A8B2-43C4-A175-35872F2B9353}" destId="{4170A831-00DD-4EF2-AC29-4617A9671A65}" srcOrd="4" destOrd="0" presId="urn:microsoft.com/office/officeart/2008/layout/CaptionedPictures"/>
    <dgm:cxn modelId="{8F164109-1803-40B4-902C-B07FC981F0BD}" type="presParOf" srcId="{4170A831-00DD-4EF2-AC29-4617A9671A65}" destId="{53A6A78B-10EB-413A-86ED-5F931DDD71E1}" srcOrd="0" destOrd="0" presId="urn:microsoft.com/office/officeart/2008/layout/CaptionedPictures"/>
    <dgm:cxn modelId="{60C830E4-CB45-4D4C-B429-E1F197C11D3E}" type="presParOf" srcId="{4170A831-00DD-4EF2-AC29-4617A9671A65}" destId="{96A0C5DF-51B4-49AA-B7D1-E6F2EC06B90F}" srcOrd="1" destOrd="0" presId="urn:microsoft.com/office/officeart/2008/layout/CaptionedPictures"/>
    <dgm:cxn modelId="{3A7E4CC9-222B-45C1-923A-E478240C8131}" type="presParOf" srcId="{4170A831-00DD-4EF2-AC29-4617A9671A65}" destId="{3F703B54-11F5-40A4-9654-493586530F3E}" srcOrd="2" destOrd="0" presId="urn:microsoft.com/office/officeart/2008/layout/CaptionedPictures"/>
    <dgm:cxn modelId="{811634D5-C9FA-4254-BA60-00FA901BE884}" type="presParOf" srcId="{3F703B54-11F5-40A4-9654-493586530F3E}" destId="{77BE3010-17E1-4E97-BBC2-A349A5069EAF}" srcOrd="0" destOrd="0" presId="urn:microsoft.com/office/officeart/2008/layout/CaptionedPictures"/>
    <dgm:cxn modelId="{6661EE9D-9870-43DC-9392-D2950794A67F}" type="presParOf" srcId="{3F703B54-11F5-40A4-9654-493586530F3E}" destId="{8D6028AD-90D0-412C-AA11-2B292D95BFF4}" srcOrd="1" destOrd="0" presId="urn:microsoft.com/office/officeart/2008/layout/CaptionedPictures"/>
    <dgm:cxn modelId="{5299D6AA-4674-42CE-9D28-42F8DB84BDE2}" type="presParOf" srcId="{E08A127A-A8B2-43C4-A175-35872F2B9353}" destId="{F3E5AD9D-7421-4499-A6F9-910778D6008D}" srcOrd="5" destOrd="0" presId="urn:microsoft.com/office/officeart/2008/layout/CaptionedPictures"/>
    <dgm:cxn modelId="{0161B18D-5B6A-4B9C-9CA3-4EA7FA78AED3}" type="presParOf" srcId="{E08A127A-A8B2-43C4-A175-35872F2B9353}" destId="{D672CA96-E0ED-42BB-B235-EF1451345AEA}" srcOrd="6" destOrd="0" presId="urn:microsoft.com/office/officeart/2008/layout/CaptionedPictures"/>
    <dgm:cxn modelId="{9E742986-D5AD-4D0F-BD50-8936E4E10A5D}" type="presParOf" srcId="{D672CA96-E0ED-42BB-B235-EF1451345AEA}" destId="{CF95EB9B-AB36-4A60-8664-FB7556A02274}" srcOrd="0" destOrd="0" presId="urn:microsoft.com/office/officeart/2008/layout/CaptionedPictures"/>
    <dgm:cxn modelId="{0933EA4D-AA13-44DA-80F4-B06655E6683E}" type="presParOf" srcId="{D672CA96-E0ED-42BB-B235-EF1451345AEA}" destId="{348F8DD0-D05F-4584-A302-47AD8448B669}" srcOrd="1" destOrd="0" presId="urn:microsoft.com/office/officeart/2008/layout/CaptionedPictures"/>
    <dgm:cxn modelId="{748A758F-722A-4120-8EF2-1EEB1C1142A9}" type="presParOf" srcId="{D672CA96-E0ED-42BB-B235-EF1451345AEA}" destId="{EDA3AE2C-75C6-4362-AC53-439B0E67CBCD}" srcOrd="2" destOrd="0" presId="urn:microsoft.com/office/officeart/2008/layout/CaptionedPictures"/>
    <dgm:cxn modelId="{907253E0-50E4-4E68-AA30-A455070D016D}" type="presParOf" srcId="{EDA3AE2C-75C6-4362-AC53-439B0E67CBCD}" destId="{C4AAD430-3526-49CE-AFB7-6F8E389876A8}" srcOrd="0" destOrd="0" presId="urn:microsoft.com/office/officeart/2008/layout/CaptionedPictures"/>
    <dgm:cxn modelId="{F0BC47D8-6BFD-4E64-B47F-0C206A259366}" type="presParOf" srcId="{EDA3AE2C-75C6-4362-AC53-439B0E67CBCD}" destId="{376E3E08-7F1E-42CB-950F-625169B9193C}" srcOrd="1" destOrd="0" presId="urn:microsoft.com/office/officeart/2008/layout/CaptionedPictures"/>
    <dgm:cxn modelId="{751F5A81-28AB-4BB0-B465-A052B8EADCE7}" type="presParOf" srcId="{E08A127A-A8B2-43C4-A175-35872F2B9353}" destId="{C8EF3375-3F16-4E73-ABD8-6E870E8A9D27}" srcOrd="7" destOrd="0" presId="urn:microsoft.com/office/officeart/2008/layout/CaptionedPictures"/>
    <dgm:cxn modelId="{2DD457BC-4A67-417C-A6FA-16B88D140038}" type="presParOf" srcId="{E08A127A-A8B2-43C4-A175-35872F2B9353}" destId="{05D146AA-B93A-4A7A-80EE-6014B3466FE0}" srcOrd="8" destOrd="0" presId="urn:microsoft.com/office/officeart/2008/layout/CaptionedPictures"/>
    <dgm:cxn modelId="{E63DDD7D-2228-407A-B406-6B63EFDA874E}" type="presParOf" srcId="{05D146AA-B93A-4A7A-80EE-6014B3466FE0}" destId="{DEAB3D9E-A845-4B8C-95E1-77518E648327}" srcOrd="0" destOrd="0" presId="urn:microsoft.com/office/officeart/2008/layout/CaptionedPictures"/>
    <dgm:cxn modelId="{6584366A-6081-4CD0-B9E5-A946D6AE57AD}" type="presParOf" srcId="{05D146AA-B93A-4A7A-80EE-6014B3466FE0}" destId="{9FD8887E-9E29-4FFD-BF6E-79F95F6C09D7}" srcOrd="1" destOrd="0" presId="urn:microsoft.com/office/officeart/2008/layout/CaptionedPictures"/>
    <dgm:cxn modelId="{11CC54C6-3CAB-4117-AA3E-B7DF9203272C}" type="presParOf" srcId="{05D146AA-B93A-4A7A-80EE-6014B3466FE0}" destId="{E65A31D3-B245-4ED1-AF63-52EE7550AEC6}" srcOrd="2" destOrd="0" presId="urn:microsoft.com/office/officeart/2008/layout/CaptionedPictures"/>
    <dgm:cxn modelId="{84B601FA-165F-4D75-BC5A-EF313E753E08}" type="presParOf" srcId="{E65A31D3-B245-4ED1-AF63-52EE7550AEC6}" destId="{5A8341A4-5337-40D0-9E20-057E41081D71}" srcOrd="0" destOrd="0" presId="urn:microsoft.com/office/officeart/2008/layout/CaptionedPictures"/>
    <dgm:cxn modelId="{8A8831A0-837C-416B-8489-CED278E2C74A}" type="presParOf" srcId="{E65A31D3-B245-4ED1-AF63-52EE7550AEC6}" destId="{9C0E3BD0-B0C6-4F1D-A2AB-CC59F63BC10D}" srcOrd="1" destOrd="0" presId="urn:microsoft.com/office/officeart/2008/layout/CaptionedPictures"/>
    <dgm:cxn modelId="{0FA43A48-229D-46F6-BCB2-9201DD63C938}" type="presParOf" srcId="{E08A127A-A8B2-43C4-A175-35872F2B9353}" destId="{5910D364-CD6A-4F33-8C0E-1A265F0C13D2}" srcOrd="9" destOrd="0" presId="urn:microsoft.com/office/officeart/2008/layout/CaptionedPictures"/>
    <dgm:cxn modelId="{8D69431C-7C0C-4F5E-A66E-1703DBDAE64F}" type="presParOf" srcId="{E08A127A-A8B2-43C4-A175-35872F2B9353}" destId="{4E7F0905-0A82-4A03-8A56-689D9467F1D3}" srcOrd="10" destOrd="0" presId="urn:microsoft.com/office/officeart/2008/layout/CaptionedPictures"/>
    <dgm:cxn modelId="{306FCFD2-58E2-4C0B-9090-CC06C2492986}" type="presParOf" srcId="{4E7F0905-0A82-4A03-8A56-689D9467F1D3}" destId="{6D971D65-A221-40E4-B411-E87276396F53}" srcOrd="0" destOrd="0" presId="urn:microsoft.com/office/officeart/2008/layout/CaptionedPictures"/>
    <dgm:cxn modelId="{099F0A5F-041B-4374-BCB5-BBDBE72B9CB5}" type="presParOf" srcId="{4E7F0905-0A82-4A03-8A56-689D9467F1D3}" destId="{C91BC6A6-0503-4353-9089-2D9DC4096B20}" srcOrd="1" destOrd="0" presId="urn:microsoft.com/office/officeart/2008/layout/CaptionedPictures"/>
    <dgm:cxn modelId="{BE457A13-E6D2-455A-B8DE-978B8619328F}" type="presParOf" srcId="{4E7F0905-0A82-4A03-8A56-689D9467F1D3}" destId="{BD6763C2-1273-42BB-A1FD-D91B59629875}" srcOrd="2" destOrd="0" presId="urn:microsoft.com/office/officeart/2008/layout/CaptionedPictures"/>
    <dgm:cxn modelId="{A28847F3-C7CB-46FC-9308-DE26A4151C2A}" type="presParOf" srcId="{BD6763C2-1273-42BB-A1FD-D91B59629875}" destId="{D2E6FD81-67A5-4D94-A36F-A95082445F42}" srcOrd="0" destOrd="0" presId="urn:microsoft.com/office/officeart/2008/layout/CaptionedPictures"/>
    <dgm:cxn modelId="{70FF72F0-3AB7-4E72-92FB-7DF403C048E7}" type="presParOf" srcId="{BD6763C2-1273-42BB-A1FD-D91B59629875}" destId="{14EB311E-99E6-4653-AD1E-C24CB66C6F7C}" srcOrd="1" destOrd="0" presId="urn:microsoft.com/office/officeart/2008/layout/CaptionedPictures"/>
    <dgm:cxn modelId="{E2FFD99B-0C71-4B1E-8989-035F23472E35}" type="presParOf" srcId="{E08A127A-A8B2-43C4-A175-35872F2B9353}" destId="{3CF24C0B-F570-4A26-9F06-72605FD315ED}" srcOrd="11" destOrd="0" presId="urn:microsoft.com/office/officeart/2008/layout/CaptionedPictures"/>
    <dgm:cxn modelId="{889E4319-B881-4DB0-AFDA-6265BB96320C}" type="presParOf" srcId="{E08A127A-A8B2-43C4-A175-35872F2B9353}" destId="{BAAFB571-3B88-40FC-AA14-80B5B3F285FA}" srcOrd="12" destOrd="0" presId="urn:microsoft.com/office/officeart/2008/layout/CaptionedPictures"/>
    <dgm:cxn modelId="{8CF2F526-E2E2-4165-B4B0-A094DDD3DC03}" type="presParOf" srcId="{BAAFB571-3B88-40FC-AA14-80B5B3F285FA}" destId="{1526990A-1A56-4671-9B16-0D66F4E87A58}" srcOrd="0" destOrd="0" presId="urn:microsoft.com/office/officeart/2008/layout/CaptionedPictures"/>
    <dgm:cxn modelId="{24AE30CF-9580-4F48-A6AF-D6B12A846194}" type="presParOf" srcId="{BAAFB571-3B88-40FC-AA14-80B5B3F285FA}" destId="{AF94657A-E175-4523-9DE2-087CB3851AD3}" srcOrd="1" destOrd="0" presId="urn:microsoft.com/office/officeart/2008/layout/CaptionedPictures"/>
    <dgm:cxn modelId="{FC13624E-2A63-4901-8C50-97AC1AB94AC1}" type="presParOf" srcId="{BAAFB571-3B88-40FC-AA14-80B5B3F285FA}" destId="{F41E97E2-8CFD-4C38-876A-E91C947629E7}" srcOrd="2" destOrd="0" presId="urn:microsoft.com/office/officeart/2008/layout/CaptionedPictures"/>
    <dgm:cxn modelId="{56AB2FDA-1B7A-4A1E-8977-58044FD488C2}" type="presParOf" srcId="{F41E97E2-8CFD-4C38-876A-E91C947629E7}" destId="{DB4A4013-FB90-4A9F-8806-5BA862C3EAA2}" srcOrd="0" destOrd="0" presId="urn:microsoft.com/office/officeart/2008/layout/CaptionedPictures"/>
    <dgm:cxn modelId="{AE340A87-155E-418A-9E73-9A1CA03BA386}" type="presParOf" srcId="{F41E97E2-8CFD-4C38-876A-E91C947629E7}" destId="{27AA6621-D3BA-41AE-A8AF-75FC403A1ECA}" srcOrd="1" destOrd="0" presId="urn:microsoft.com/office/officeart/2008/layout/CaptionedPictures"/>
    <dgm:cxn modelId="{7EFA082C-1D89-4C27-86B6-4C5C34C591A5}" type="presParOf" srcId="{E08A127A-A8B2-43C4-A175-35872F2B9353}" destId="{BC28A8D6-5420-4901-A4AF-C0F63766B625}" srcOrd="13" destOrd="0" presId="urn:microsoft.com/office/officeart/2008/layout/CaptionedPictures"/>
    <dgm:cxn modelId="{AC56D26B-535B-4DD5-BA6B-2C0191EFF779}" type="presParOf" srcId="{E08A127A-A8B2-43C4-A175-35872F2B9353}" destId="{686CDD0E-0686-4977-99F7-E8653455AC02}" srcOrd="14" destOrd="0" presId="urn:microsoft.com/office/officeart/2008/layout/CaptionedPictures"/>
    <dgm:cxn modelId="{C3A2E150-2CF3-4AE2-AF05-4485BFA83B54}" type="presParOf" srcId="{686CDD0E-0686-4977-99F7-E8653455AC02}" destId="{EB165170-2D47-400B-B1C0-21DC9179B634}" srcOrd="0" destOrd="0" presId="urn:microsoft.com/office/officeart/2008/layout/CaptionedPictures"/>
    <dgm:cxn modelId="{64088D35-1FB1-4E81-9DF5-7C2B46297E72}" type="presParOf" srcId="{686CDD0E-0686-4977-99F7-E8653455AC02}" destId="{814B1B36-7620-47D7-B616-C02977D79094}" srcOrd="1" destOrd="0" presId="urn:microsoft.com/office/officeart/2008/layout/CaptionedPictures"/>
    <dgm:cxn modelId="{049DBDAA-673E-4137-8560-A5647CD4DF04}" type="presParOf" srcId="{686CDD0E-0686-4977-99F7-E8653455AC02}" destId="{C0806050-18B0-4B13-B500-B66429B674F7}" srcOrd="2" destOrd="0" presId="urn:microsoft.com/office/officeart/2008/layout/CaptionedPictures"/>
    <dgm:cxn modelId="{24BE67B8-FAE0-4B79-BCC6-9535170F5295}" type="presParOf" srcId="{C0806050-18B0-4B13-B500-B66429B674F7}" destId="{F9CB3B6E-F8E5-4081-AA14-FB6904C40669}" srcOrd="0" destOrd="0" presId="urn:microsoft.com/office/officeart/2008/layout/CaptionedPictures"/>
    <dgm:cxn modelId="{BEA1B82B-BA6C-45C0-A27F-A9D04044D689}" type="presParOf" srcId="{C0806050-18B0-4B13-B500-B66429B674F7}" destId="{88F94ACD-6C76-4F9E-8E1F-2466A96F5A7C}"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D40E77-258E-4FC1-8DCE-5B19F10C2440}" type="doc">
      <dgm:prSet loTypeId="urn:microsoft.com/office/officeart/2008/layout/IncreasingCircleProcess" loCatId="list" qsTypeId="urn:microsoft.com/office/officeart/2005/8/quickstyle/simple1" qsCatId="simple" csTypeId="urn:microsoft.com/office/officeart/2005/8/colors/accent1_2" csCatId="accent1" phldr="1"/>
      <dgm:spPr/>
    </dgm:pt>
    <dgm:pt modelId="{F7157EFB-3C59-4C81-A461-F4734B8C1A3A}">
      <dgm:prSet phldrT="[Text]"/>
      <dgm:spPr/>
      <dgm:t>
        <a:bodyPr/>
        <a:lstStyle/>
        <a:p>
          <a:r>
            <a:rPr lang="en-US">
              <a:latin typeface="Twinkl" pitchFamily="2" charset="0"/>
            </a:rPr>
            <a:t>ADHD</a:t>
          </a:r>
          <a:endParaRPr lang="en-US" dirty="0">
            <a:latin typeface="Twinkl" pitchFamily="2" charset="0"/>
          </a:endParaRPr>
        </a:p>
      </dgm:t>
    </dgm:pt>
    <dgm:pt modelId="{4F999DE8-F0D1-4851-A043-27B562F92A2F}" type="parTrans" cxnId="{5B0AC333-6ACE-4735-9241-7CD375A7B166}">
      <dgm:prSet/>
      <dgm:spPr/>
      <dgm:t>
        <a:bodyPr/>
        <a:lstStyle/>
        <a:p>
          <a:endParaRPr lang="en-US"/>
        </a:p>
      </dgm:t>
    </dgm:pt>
    <dgm:pt modelId="{D174998C-97BC-4C9B-AD48-F052E0FEF1B9}" type="sibTrans" cxnId="{5B0AC333-6ACE-4735-9241-7CD375A7B166}">
      <dgm:prSet/>
      <dgm:spPr/>
      <dgm:t>
        <a:bodyPr/>
        <a:lstStyle/>
        <a:p>
          <a:endParaRPr lang="en-US"/>
        </a:p>
      </dgm:t>
    </dgm:pt>
    <dgm:pt modelId="{BF1FA50F-8B84-400D-8D46-AA0C6D14FF51}">
      <dgm:prSet/>
      <dgm:spPr/>
      <dgm:t>
        <a:bodyPr/>
        <a:lstStyle/>
        <a:p>
          <a:r>
            <a:rPr lang="en-US" dirty="0">
              <a:latin typeface="Twinkl" pitchFamily="2" charset="0"/>
            </a:rPr>
            <a:t>Attention Deficit Hyperactivity Disorder</a:t>
          </a:r>
          <a:endParaRPr lang="en-GB" dirty="0">
            <a:latin typeface="Twinkl" pitchFamily="2" charset="0"/>
          </a:endParaRPr>
        </a:p>
      </dgm:t>
    </dgm:pt>
    <dgm:pt modelId="{0F1B115D-C1D1-41C9-B2FA-B126C909CDA7}" type="parTrans" cxnId="{8C161C71-C840-401D-935E-7D90DB3DF027}">
      <dgm:prSet/>
      <dgm:spPr/>
      <dgm:t>
        <a:bodyPr/>
        <a:lstStyle/>
        <a:p>
          <a:endParaRPr lang="en-US"/>
        </a:p>
      </dgm:t>
    </dgm:pt>
    <dgm:pt modelId="{EE2EF6C6-785F-4330-B582-CFE335039BA9}" type="sibTrans" cxnId="{8C161C71-C840-401D-935E-7D90DB3DF027}">
      <dgm:prSet/>
      <dgm:spPr/>
      <dgm:t>
        <a:bodyPr/>
        <a:lstStyle/>
        <a:p>
          <a:endParaRPr lang="en-US"/>
        </a:p>
      </dgm:t>
    </dgm:pt>
    <dgm:pt modelId="{076CA3F5-1891-4DCC-8E33-BCCE845B72B5}">
      <dgm:prSet/>
      <dgm:spPr/>
      <dgm:t>
        <a:bodyPr/>
        <a:lstStyle/>
        <a:p>
          <a:r>
            <a:rPr lang="en-US">
              <a:latin typeface="Twinkl" pitchFamily="2" charset="0"/>
            </a:rPr>
            <a:t>AS</a:t>
          </a:r>
          <a:endParaRPr lang="en-GB">
            <a:latin typeface="Twinkl" pitchFamily="2" charset="0"/>
          </a:endParaRPr>
        </a:p>
      </dgm:t>
    </dgm:pt>
    <dgm:pt modelId="{15256566-1098-474D-B3C9-50C5543C8639}" type="parTrans" cxnId="{5CDF6664-6EBA-43F4-BD15-495B1D3355F2}">
      <dgm:prSet/>
      <dgm:spPr/>
      <dgm:t>
        <a:bodyPr/>
        <a:lstStyle/>
        <a:p>
          <a:endParaRPr lang="en-US"/>
        </a:p>
      </dgm:t>
    </dgm:pt>
    <dgm:pt modelId="{59439493-AD1B-49B1-ADB7-8D2B3A166F8A}" type="sibTrans" cxnId="{5CDF6664-6EBA-43F4-BD15-495B1D3355F2}">
      <dgm:prSet/>
      <dgm:spPr/>
      <dgm:t>
        <a:bodyPr/>
        <a:lstStyle/>
        <a:p>
          <a:endParaRPr lang="en-US"/>
        </a:p>
      </dgm:t>
    </dgm:pt>
    <dgm:pt modelId="{227CF9FF-341B-45AF-87CA-08E88A3525D5}">
      <dgm:prSet/>
      <dgm:spPr/>
      <dgm:t>
        <a:bodyPr/>
        <a:lstStyle/>
        <a:p>
          <a:r>
            <a:rPr lang="en-US">
              <a:latin typeface="Twinkl" pitchFamily="2" charset="0"/>
            </a:rPr>
            <a:t>Asperger Syndrome</a:t>
          </a:r>
          <a:endParaRPr lang="en-GB">
            <a:latin typeface="Twinkl" pitchFamily="2" charset="0"/>
          </a:endParaRPr>
        </a:p>
      </dgm:t>
    </dgm:pt>
    <dgm:pt modelId="{4C257DFD-E161-4669-8AF0-A0478E591F58}" type="parTrans" cxnId="{C68150BB-634D-432C-A994-D8FFF1C73384}">
      <dgm:prSet/>
      <dgm:spPr/>
      <dgm:t>
        <a:bodyPr/>
        <a:lstStyle/>
        <a:p>
          <a:endParaRPr lang="en-US"/>
        </a:p>
      </dgm:t>
    </dgm:pt>
    <dgm:pt modelId="{96F5786F-5594-4E03-9AF9-04F953C00FA3}" type="sibTrans" cxnId="{C68150BB-634D-432C-A994-D8FFF1C73384}">
      <dgm:prSet/>
      <dgm:spPr/>
      <dgm:t>
        <a:bodyPr/>
        <a:lstStyle/>
        <a:p>
          <a:endParaRPr lang="en-US"/>
        </a:p>
      </dgm:t>
    </dgm:pt>
    <dgm:pt modelId="{BF447239-3505-4169-9BA7-5BEBF331CB54}">
      <dgm:prSet/>
      <dgm:spPr/>
      <dgm:t>
        <a:bodyPr/>
        <a:lstStyle/>
        <a:p>
          <a:r>
            <a:rPr lang="en-US">
              <a:latin typeface="Twinkl" pitchFamily="2" charset="0"/>
            </a:rPr>
            <a:t>ASD</a:t>
          </a:r>
          <a:endParaRPr lang="en-GB">
            <a:latin typeface="Twinkl" pitchFamily="2" charset="0"/>
          </a:endParaRPr>
        </a:p>
      </dgm:t>
    </dgm:pt>
    <dgm:pt modelId="{24C5C95B-1F90-43A7-92C2-67AE7CCB6885}" type="parTrans" cxnId="{92BFA5D0-58A1-447C-AFC0-9041976C0534}">
      <dgm:prSet/>
      <dgm:spPr/>
      <dgm:t>
        <a:bodyPr/>
        <a:lstStyle/>
        <a:p>
          <a:endParaRPr lang="en-US"/>
        </a:p>
      </dgm:t>
    </dgm:pt>
    <dgm:pt modelId="{A3423DD0-D6B7-4AD8-B6C2-736BB0B5CAA3}" type="sibTrans" cxnId="{92BFA5D0-58A1-447C-AFC0-9041976C0534}">
      <dgm:prSet/>
      <dgm:spPr/>
      <dgm:t>
        <a:bodyPr/>
        <a:lstStyle/>
        <a:p>
          <a:endParaRPr lang="en-US"/>
        </a:p>
      </dgm:t>
    </dgm:pt>
    <dgm:pt modelId="{472328CE-A417-45F0-90FB-F9B74D46078C}">
      <dgm:prSet/>
      <dgm:spPr/>
      <dgm:t>
        <a:bodyPr/>
        <a:lstStyle/>
        <a:p>
          <a:r>
            <a:rPr lang="en-US" dirty="0">
              <a:latin typeface="Twinkl" pitchFamily="2" charset="0"/>
            </a:rPr>
            <a:t>Autistic Spectrum Disorder</a:t>
          </a:r>
          <a:endParaRPr lang="en-GB" dirty="0">
            <a:latin typeface="Twinkl" pitchFamily="2" charset="0"/>
          </a:endParaRPr>
        </a:p>
      </dgm:t>
    </dgm:pt>
    <dgm:pt modelId="{6A445A33-90B6-4473-B368-42CB2699FA09}" type="parTrans" cxnId="{22F729BA-62E2-4610-8221-5B92F502E816}">
      <dgm:prSet/>
      <dgm:spPr/>
      <dgm:t>
        <a:bodyPr/>
        <a:lstStyle/>
        <a:p>
          <a:endParaRPr lang="en-US"/>
        </a:p>
      </dgm:t>
    </dgm:pt>
    <dgm:pt modelId="{3E2BB7AA-26C8-40F5-A6CD-987AEA4361E1}" type="sibTrans" cxnId="{22F729BA-62E2-4610-8221-5B92F502E816}">
      <dgm:prSet/>
      <dgm:spPr/>
      <dgm:t>
        <a:bodyPr/>
        <a:lstStyle/>
        <a:p>
          <a:endParaRPr lang="en-US"/>
        </a:p>
      </dgm:t>
    </dgm:pt>
    <dgm:pt modelId="{5F6843FF-EF71-4B94-B7E7-AFBD85480470}">
      <dgm:prSet/>
      <dgm:spPr/>
      <dgm:t>
        <a:bodyPr/>
        <a:lstStyle/>
        <a:p>
          <a:r>
            <a:rPr lang="en-US">
              <a:latin typeface="Twinkl" pitchFamily="2" charset="0"/>
            </a:rPr>
            <a:t>CAMHS</a:t>
          </a:r>
          <a:endParaRPr lang="en-GB">
            <a:latin typeface="Twinkl" pitchFamily="2" charset="0"/>
          </a:endParaRPr>
        </a:p>
      </dgm:t>
    </dgm:pt>
    <dgm:pt modelId="{C3D3D569-CA81-495C-A5DC-B94EF2952849}" type="parTrans" cxnId="{A223DC7A-AAD0-418F-A32A-D36CC5932BBE}">
      <dgm:prSet/>
      <dgm:spPr/>
      <dgm:t>
        <a:bodyPr/>
        <a:lstStyle/>
        <a:p>
          <a:endParaRPr lang="en-US"/>
        </a:p>
      </dgm:t>
    </dgm:pt>
    <dgm:pt modelId="{13232FF2-8CD6-49FB-A315-13A10A946368}" type="sibTrans" cxnId="{A223DC7A-AAD0-418F-A32A-D36CC5932BBE}">
      <dgm:prSet/>
      <dgm:spPr/>
      <dgm:t>
        <a:bodyPr/>
        <a:lstStyle/>
        <a:p>
          <a:endParaRPr lang="en-US"/>
        </a:p>
      </dgm:t>
    </dgm:pt>
    <dgm:pt modelId="{E5D5862F-6FB8-4DE4-9470-0E0E3304326D}">
      <dgm:prSet/>
      <dgm:spPr/>
      <dgm:t>
        <a:bodyPr/>
        <a:lstStyle/>
        <a:p>
          <a:r>
            <a:rPr lang="en-US">
              <a:latin typeface="Twinkl" pitchFamily="2" charset="0"/>
            </a:rPr>
            <a:t>Child and Adolescent Mental Health Service</a:t>
          </a:r>
          <a:endParaRPr lang="en-GB">
            <a:latin typeface="Twinkl" pitchFamily="2" charset="0"/>
          </a:endParaRPr>
        </a:p>
      </dgm:t>
    </dgm:pt>
    <dgm:pt modelId="{2312132D-CFAB-476A-BB7E-4CC8D0F8812C}" type="parTrans" cxnId="{00962EE3-3556-405D-A765-2FDDBE2A3778}">
      <dgm:prSet/>
      <dgm:spPr/>
      <dgm:t>
        <a:bodyPr/>
        <a:lstStyle/>
        <a:p>
          <a:endParaRPr lang="en-US"/>
        </a:p>
      </dgm:t>
    </dgm:pt>
    <dgm:pt modelId="{2E8AD01D-8070-429B-B10E-B04FD9923F3A}" type="sibTrans" cxnId="{00962EE3-3556-405D-A765-2FDDBE2A3778}">
      <dgm:prSet/>
      <dgm:spPr/>
      <dgm:t>
        <a:bodyPr/>
        <a:lstStyle/>
        <a:p>
          <a:endParaRPr lang="en-US"/>
        </a:p>
      </dgm:t>
    </dgm:pt>
    <dgm:pt modelId="{912A40C4-2EEB-4563-9FBA-00964A0D822E}">
      <dgm:prSet/>
      <dgm:spPr/>
      <dgm:t>
        <a:bodyPr/>
        <a:lstStyle/>
        <a:p>
          <a:r>
            <a:rPr lang="en-US">
              <a:latin typeface="Twinkl" pitchFamily="2" charset="0"/>
            </a:rPr>
            <a:t>EHCP</a:t>
          </a:r>
          <a:endParaRPr lang="en-GB">
            <a:latin typeface="Twinkl" pitchFamily="2" charset="0"/>
          </a:endParaRPr>
        </a:p>
      </dgm:t>
    </dgm:pt>
    <dgm:pt modelId="{DA0DE211-3076-41EA-87E5-286B09250402}" type="parTrans" cxnId="{00E6FF35-F65E-49DD-8590-3598D54074E8}">
      <dgm:prSet/>
      <dgm:spPr/>
      <dgm:t>
        <a:bodyPr/>
        <a:lstStyle/>
        <a:p>
          <a:endParaRPr lang="en-US"/>
        </a:p>
      </dgm:t>
    </dgm:pt>
    <dgm:pt modelId="{B9848370-636C-4C08-9DBC-2CC7BC3B7646}" type="sibTrans" cxnId="{00E6FF35-F65E-49DD-8590-3598D54074E8}">
      <dgm:prSet/>
      <dgm:spPr/>
      <dgm:t>
        <a:bodyPr/>
        <a:lstStyle/>
        <a:p>
          <a:endParaRPr lang="en-US"/>
        </a:p>
      </dgm:t>
    </dgm:pt>
    <dgm:pt modelId="{D35EB6CE-9FFF-4DDE-9255-7B85D6898BCE}">
      <dgm:prSet/>
      <dgm:spPr/>
      <dgm:t>
        <a:bodyPr/>
        <a:lstStyle/>
        <a:p>
          <a:r>
            <a:rPr lang="en-US" dirty="0">
              <a:latin typeface="Twinkl" pitchFamily="2" charset="0"/>
            </a:rPr>
            <a:t>Education, Health and Care Plan</a:t>
          </a:r>
          <a:endParaRPr lang="en-GB" dirty="0">
            <a:latin typeface="Twinkl" pitchFamily="2" charset="0"/>
          </a:endParaRPr>
        </a:p>
      </dgm:t>
    </dgm:pt>
    <dgm:pt modelId="{E4478985-10FA-4D9A-A030-A079FB8F2F80}" type="parTrans" cxnId="{1F681925-526D-45DB-A142-66841ADE3E1A}">
      <dgm:prSet/>
      <dgm:spPr/>
      <dgm:t>
        <a:bodyPr/>
        <a:lstStyle/>
        <a:p>
          <a:endParaRPr lang="en-US"/>
        </a:p>
      </dgm:t>
    </dgm:pt>
    <dgm:pt modelId="{A917C3DB-C062-4702-AFE0-8890F5CBAB99}" type="sibTrans" cxnId="{1F681925-526D-45DB-A142-66841ADE3E1A}">
      <dgm:prSet/>
      <dgm:spPr/>
      <dgm:t>
        <a:bodyPr/>
        <a:lstStyle/>
        <a:p>
          <a:endParaRPr lang="en-US"/>
        </a:p>
      </dgm:t>
    </dgm:pt>
    <dgm:pt modelId="{B0923B83-7FE9-468A-9A94-AB5354513C1A}">
      <dgm:prSet/>
      <dgm:spPr/>
      <dgm:t>
        <a:bodyPr/>
        <a:lstStyle/>
        <a:p>
          <a:r>
            <a:rPr lang="en-US">
              <a:latin typeface="Twinkl" pitchFamily="2" charset="0"/>
            </a:rPr>
            <a:t>EP</a:t>
          </a:r>
          <a:endParaRPr lang="en-GB">
            <a:latin typeface="Twinkl" pitchFamily="2" charset="0"/>
          </a:endParaRPr>
        </a:p>
      </dgm:t>
    </dgm:pt>
    <dgm:pt modelId="{8E02D049-0287-48A6-B827-69D708FC944F}" type="parTrans" cxnId="{4F7565F1-46B6-450E-8634-0FDFB2184080}">
      <dgm:prSet/>
      <dgm:spPr/>
      <dgm:t>
        <a:bodyPr/>
        <a:lstStyle/>
        <a:p>
          <a:endParaRPr lang="en-US"/>
        </a:p>
      </dgm:t>
    </dgm:pt>
    <dgm:pt modelId="{188FD9B4-FA16-4466-9C92-8B56E22E6883}" type="sibTrans" cxnId="{4F7565F1-46B6-450E-8634-0FDFB2184080}">
      <dgm:prSet/>
      <dgm:spPr/>
      <dgm:t>
        <a:bodyPr/>
        <a:lstStyle/>
        <a:p>
          <a:endParaRPr lang="en-US"/>
        </a:p>
      </dgm:t>
    </dgm:pt>
    <dgm:pt modelId="{2186667F-3EE0-433B-9798-68BD60B76AD6}">
      <dgm:prSet/>
      <dgm:spPr/>
      <dgm:t>
        <a:bodyPr/>
        <a:lstStyle/>
        <a:p>
          <a:r>
            <a:rPr lang="en-US" dirty="0">
              <a:latin typeface="Twinkl" pitchFamily="2" charset="0"/>
            </a:rPr>
            <a:t>Educational Psychologist</a:t>
          </a:r>
          <a:endParaRPr lang="en-GB" dirty="0">
            <a:latin typeface="Twinkl" pitchFamily="2" charset="0"/>
          </a:endParaRPr>
        </a:p>
      </dgm:t>
    </dgm:pt>
    <dgm:pt modelId="{47139CE2-5A50-426C-B01E-8726B73308A6}" type="parTrans" cxnId="{CFED4534-D5D6-4908-B7DC-EA19A025F6E9}">
      <dgm:prSet/>
      <dgm:spPr/>
      <dgm:t>
        <a:bodyPr/>
        <a:lstStyle/>
        <a:p>
          <a:endParaRPr lang="en-US"/>
        </a:p>
      </dgm:t>
    </dgm:pt>
    <dgm:pt modelId="{BA947A1A-EDE8-4B45-83CD-A24581C6483B}" type="sibTrans" cxnId="{CFED4534-D5D6-4908-B7DC-EA19A025F6E9}">
      <dgm:prSet/>
      <dgm:spPr/>
      <dgm:t>
        <a:bodyPr/>
        <a:lstStyle/>
        <a:p>
          <a:endParaRPr lang="en-US"/>
        </a:p>
      </dgm:t>
    </dgm:pt>
    <dgm:pt modelId="{F92CEAD8-5CA2-4D9F-9799-AEDC99EAF2B2}" type="pres">
      <dgm:prSet presAssocID="{FBD40E77-258E-4FC1-8DCE-5B19F10C2440}" presName="Name0" presStyleCnt="0">
        <dgm:presLayoutVars>
          <dgm:chMax val="7"/>
          <dgm:chPref val="7"/>
          <dgm:dir/>
          <dgm:animOne val="branch"/>
          <dgm:animLvl val="lvl"/>
        </dgm:presLayoutVars>
      </dgm:prSet>
      <dgm:spPr/>
    </dgm:pt>
    <dgm:pt modelId="{F506BFA4-A956-4EFC-A134-BC5873238175}" type="pres">
      <dgm:prSet presAssocID="{F7157EFB-3C59-4C81-A461-F4734B8C1A3A}" presName="composite" presStyleCnt="0"/>
      <dgm:spPr/>
    </dgm:pt>
    <dgm:pt modelId="{29A6A3AD-D4E2-418F-BDC7-06C4785B06B6}" type="pres">
      <dgm:prSet presAssocID="{F7157EFB-3C59-4C81-A461-F4734B8C1A3A}" presName="BackAccent" presStyleLbl="bgShp" presStyleIdx="0" presStyleCnt="6"/>
      <dgm:spPr>
        <a:blipFill rotWithShape="0">
          <a:blip xmlns:r="http://schemas.openxmlformats.org/officeDocument/2006/relationships" r:embed="rId1"/>
          <a:stretch>
            <a:fillRect/>
          </a:stretch>
        </a:blipFill>
      </dgm:spPr>
    </dgm:pt>
    <dgm:pt modelId="{827D35F7-D994-4EFF-ACBD-E41449AB84B3}" type="pres">
      <dgm:prSet presAssocID="{F7157EFB-3C59-4C81-A461-F4734B8C1A3A}" presName="Accent" presStyleLbl="alignNode1" presStyleIdx="0" presStyleCnt="6"/>
      <dgm:spPr/>
    </dgm:pt>
    <dgm:pt modelId="{F7A504C7-76A5-44AF-8B34-1CA4CFB0530F}" type="pres">
      <dgm:prSet presAssocID="{F7157EFB-3C59-4C81-A461-F4734B8C1A3A}" presName="Child" presStyleLbl="revTx" presStyleIdx="0" presStyleCnt="12">
        <dgm:presLayoutVars>
          <dgm:chMax val="0"/>
          <dgm:chPref val="0"/>
          <dgm:bulletEnabled val="1"/>
        </dgm:presLayoutVars>
      </dgm:prSet>
      <dgm:spPr/>
    </dgm:pt>
    <dgm:pt modelId="{D008C442-20B6-47D2-BF8B-DA85357AE7F8}" type="pres">
      <dgm:prSet presAssocID="{F7157EFB-3C59-4C81-A461-F4734B8C1A3A}" presName="Parent" presStyleLbl="revTx" presStyleIdx="1" presStyleCnt="12">
        <dgm:presLayoutVars>
          <dgm:chMax val="1"/>
          <dgm:chPref val="1"/>
          <dgm:bulletEnabled val="1"/>
        </dgm:presLayoutVars>
      </dgm:prSet>
      <dgm:spPr/>
    </dgm:pt>
    <dgm:pt modelId="{6B6EEE07-65EF-4A83-98DD-DFBC24F1E223}" type="pres">
      <dgm:prSet presAssocID="{D174998C-97BC-4C9B-AD48-F052E0FEF1B9}" presName="sibTrans" presStyleCnt="0"/>
      <dgm:spPr/>
    </dgm:pt>
    <dgm:pt modelId="{6CF6DBC3-A709-4244-9FBF-59E06D4C561F}" type="pres">
      <dgm:prSet presAssocID="{076CA3F5-1891-4DCC-8E33-BCCE845B72B5}" presName="composite" presStyleCnt="0"/>
      <dgm:spPr/>
    </dgm:pt>
    <dgm:pt modelId="{409B87CA-9D09-42C2-8E9B-A5375F98F30B}" type="pres">
      <dgm:prSet presAssocID="{076CA3F5-1891-4DCC-8E33-BCCE845B72B5}" presName="BackAccent" presStyleLbl="bgShp" presStyleIdx="1" presStyleCnt="6"/>
      <dgm:spPr/>
    </dgm:pt>
    <dgm:pt modelId="{0CEF1CD4-D176-4853-8225-6D12678648B0}" type="pres">
      <dgm:prSet presAssocID="{076CA3F5-1891-4DCC-8E33-BCCE845B72B5}" presName="Accent" presStyleLbl="alignNode1" presStyleIdx="1" presStyleCnt="6"/>
      <dgm:spPr/>
    </dgm:pt>
    <dgm:pt modelId="{00405E2C-3632-4E76-80E3-53BBEF3BE665}" type="pres">
      <dgm:prSet presAssocID="{076CA3F5-1891-4DCC-8E33-BCCE845B72B5}" presName="Child" presStyleLbl="revTx" presStyleIdx="2" presStyleCnt="12">
        <dgm:presLayoutVars>
          <dgm:chMax val="0"/>
          <dgm:chPref val="0"/>
          <dgm:bulletEnabled val="1"/>
        </dgm:presLayoutVars>
      </dgm:prSet>
      <dgm:spPr/>
    </dgm:pt>
    <dgm:pt modelId="{CD580F5F-02E9-4483-8F7E-8BADE5BF4C63}" type="pres">
      <dgm:prSet presAssocID="{076CA3F5-1891-4DCC-8E33-BCCE845B72B5}" presName="Parent" presStyleLbl="revTx" presStyleIdx="3" presStyleCnt="12">
        <dgm:presLayoutVars>
          <dgm:chMax val="1"/>
          <dgm:chPref val="1"/>
          <dgm:bulletEnabled val="1"/>
        </dgm:presLayoutVars>
      </dgm:prSet>
      <dgm:spPr/>
    </dgm:pt>
    <dgm:pt modelId="{43A20BE6-6BC1-4F81-91C6-EF407BFEC518}" type="pres">
      <dgm:prSet presAssocID="{59439493-AD1B-49B1-ADB7-8D2B3A166F8A}" presName="sibTrans" presStyleCnt="0"/>
      <dgm:spPr/>
    </dgm:pt>
    <dgm:pt modelId="{D528A21C-11F6-4CB7-838E-0B1E2BA35233}" type="pres">
      <dgm:prSet presAssocID="{BF447239-3505-4169-9BA7-5BEBF331CB54}" presName="composite" presStyleCnt="0"/>
      <dgm:spPr/>
    </dgm:pt>
    <dgm:pt modelId="{450B2415-B6DC-4B57-AF80-86EFB6C5B7EC}" type="pres">
      <dgm:prSet presAssocID="{BF447239-3505-4169-9BA7-5BEBF331CB54}" presName="BackAccent" presStyleLbl="bgShp" presStyleIdx="2" presStyleCnt="6"/>
      <dgm:spPr/>
    </dgm:pt>
    <dgm:pt modelId="{F3F9D719-1A3E-4F66-B636-EEFEC0912075}" type="pres">
      <dgm:prSet presAssocID="{BF447239-3505-4169-9BA7-5BEBF331CB54}" presName="Accent" presStyleLbl="alignNode1" presStyleIdx="2" presStyleCnt="6"/>
      <dgm:spPr/>
    </dgm:pt>
    <dgm:pt modelId="{C98AD588-7FBD-4E93-80A6-317BF50A3C43}" type="pres">
      <dgm:prSet presAssocID="{BF447239-3505-4169-9BA7-5BEBF331CB54}" presName="Child" presStyleLbl="revTx" presStyleIdx="4" presStyleCnt="12">
        <dgm:presLayoutVars>
          <dgm:chMax val="0"/>
          <dgm:chPref val="0"/>
          <dgm:bulletEnabled val="1"/>
        </dgm:presLayoutVars>
      </dgm:prSet>
      <dgm:spPr/>
    </dgm:pt>
    <dgm:pt modelId="{89668CBE-5377-4D94-8C06-80F65A841224}" type="pres">
      <dgm:prSet presAssocID="{BF447239-3505-4169-9BA7-5BEBF331CB54}" presName="Parent" presStyleLbl="revTx" presStyleIdx="5" presStyleCnt="12">
        <dgm:presLayoutVars>
          <dgm:chMax val="1"/>
          <dgm:chPref val="1"/>
          <dgm:bulletEnabled val="1"/>
        </dgm:presLayoutVars>
      </dgm:prSet>
      <dgm:spPr/>
    </dgm:pt>
    <dgm:pt modelId="{21C217AC-5C24-468D-BD25-29AEE90587F8}" type="pres">
      <dgm:prSet presAssocID="{A3423DD0-D6B7-4AD8-B6C2-736BB0B5CAA3}" presName="sibTrans" presStyleCnt="0"/>
      <dgm:spPr/>
    </dgm:pt>
    <dgm:pt modelId="{009F1D6B-E97E-4BA6-A6B4-04F14DF53D08}" type="pres">
      <dgm:prSet presAssocID="{5F6843FF-EF71-4B94-B7E7-AFBD85480470}" presName="composite" presStyleCnt="0"/>
      <dgm:spPr/>
    </dgm:pt>
    <dgm:pt modelId="{742A34CC-A680-4960-A4F6-C456990A34C7}" type="pres">
      <dgm:prSet presAssocID="{5F6843FF-EF71-4B94-B7E7-AFBD85480470}" presName="BackAccent" presStyleLbl="bgShp" presStyleIdx="3" presStyleCnt="6"/>
      <dgm:spPr/>
    </dgm:pt>
    <dgm:pt modelId="{700E42DD-99D6-44C1-95DA-5CC84D67715D}" type="pres">
      <dgm:prSet presAssocID="{5F6843FF-EF71-4B94-B7E7-AFBD85480470}" presName="Accent" presStyleLbl="alignNode1" presStyleIdx="3" presStyleCnt="6"/>
      <dgm:spPr/>
    </dgm:pt>
    <dgm:pt modelId="{E34379BC-EC63-410E-9983-EB19E3DD8651}" type="pres">
      <dgm:prSet presAssocID="{5F6843FF-EF71-4B94-B7E7-AFBD85480470}" presName="Child" presStyleLbl="revTx" presStyleIdx="6" presStyleCnt="12">
        <dgm:presLayoutVars>
          <dgm:chMax val="0"/>
          <dgm:chPref val="0"/>
          <dgm:bulletEnabled val="1"/>
        </dgm:presLayoutVars>
      </dgm:prSet>
      <dgm:spPr/>
    </dgm:pt>
    <dgm:pt modelId="{2D7B8C52-B01E-4D74-9484-361C737B0345}" type="pres">
      <dgm:prSet presAssocID="{5F6843FF-EF71-4B94-B7E7-AFBD85480470}" presName="Parent" presStyleLbl="revTx" presStyleIdx="7" presStyleCnt="12">
        <dgm:presLayoutVars>
          <dgm:chMax val="1"/>
          <dgm:chPref val="1"/>
          <dgm:bulletEnabled val="1"/>
        </dgm:presLayoutVars>
      </dgm:prSet>
      <dgm:spPr/>
    </dgm:pt>
    <dgm:pt modelId="{BF9BB53B-F841-4C03-BDEE-039BD86EFC2B}" type="pres">
      <dgm:prSet presAssocID="{13232FF2-8CD6-49FB-A315-13A10A946368}" presName="sibTrans" presStyleCnt="0"/>
      <dgm:spPr/>
    </dgm:pt>
    <dgm:pt modelId="{8CF64479-71AB-4773-9113-55A20FA44CC7}" type="pres">
      <dgm:prSet presAssocID="{912A40C4-2EEB-4563-9FBA-00964A0D822E}" presName="composite" presStyleCnt="0"/>
      <dgm:spPr/>
    </dgm:pt>
    <dgm:pt modelId="{A664D056-3602-4F70-9DF9-A61BFED7C46E}" type="pres">
      <dgm:prSet presAssocID="{912A40C4-2EEB-4563-9FBA-00964A0D822E}" presName="BackAccent" presStyleLbl="bgShp" presStyleIdx="4" presStyleCnt="6"/>
      <dgm:spPr/>
    </dgm:pt>
    <dgm:pt modelId="{6EA03207-C981-4B21-AAD7-6463636075E0}" type="pres">
      <dgm:prSet presAssocID="{912A40C4-2EEB-4563-9FBA-00964A0D822E}" presName="Accent" presStyleLbl="alignNode1" presStyleIdx="4" presStyleCnt="6"/>
      <dgm:spPr/>
    </dgm:pt>
    <dgm:pt modelId="{DF35B7C1-4856-4EF2-8071-5D3F72DB0F73}" type="pres">
      <dgm:prSet presAssocID="{912A40C4-2EEB-4563-9FBA-00964A0D822E}" presName="Child" presStyleLbl="revTx" presStyleIdx="8" presStyleCnt="12">
        <dgm:presLayoutVars>
          <dgm:chMax val="0"/>
          <dgm:chPref val="0"/>
          <dgm:bulletEnabled val="1"/>
        </dgm:presLayoutVars>
      </dgm:prSet>
      <dgm:spPr/>
    </dgm:pt>
    <dgm:pt modelId="{FC744B8C-263B-46ED-89DF-5B97DBC118A2}" type="pres">
      <dgm:prSet presAssocID="{912A40C4-2EEB-4563-9FBA-00964A0D822E}" presName="Parent" presStyleLbl="revTx" presStyleIdx="9" presStyleCnt="12">
        <dgm:presLayoutVars>
          <dgm:chMax val="1"/>
          <dgm:chPref val="1"/>
          <dgm:bulletEnabled val="1"/>
        </dgm:presLayoutVars>
      </dgm:prSet>
      <dgm:spPr/>
    </dgm:pt>
    <dgm:pt modelId="{B66EDB21-FFD4-49B1-8A64-E0E91135DD72}" type="pres">
      <dgm:prSet presAssocID="{B9848370-636C-4C08-9DBC-2CC7BC3B7646}" presName="sibTrans" presStyleCnt="0"/>
      <dgm:spPr/>
    </dgm:pt>
    <dgm:pt modelId="{46130019-5D7D-4FC1-96B0-54C9E11B689A}" type="pres">
      <dgm:prSet presAssocID="{B0923B83-7FE9-468A-9A94-AB5354513C1A}" presName="composite" presStyleCnt="0"/>
      <dgm:spPr/>
    </dgm:pt>
    <dgm:pt modelId="{1392F586-1FCF-49DC-8622-FDABB9F3F057}" type="pres">
      <dgm:prSet presAssocID="{B0923B83-7FE9-468A-9A94-AB5354513C1A}" presName="BackAccent" presStyleLbl="bgShp" presStyleIdx="5" presStyleCnt="6"/>
      <dgm:spPr/>
    </dgm:pt>
    <dgm:pt modelId="{BFA971C8-281E-4E1D-85D3-B34360970273}" type="pres">
      <dgm:prSet presAssocID="{B0923B83-7FE9-468A-9A94-AB5354513C1A}" presName="Accent" presStyleLbl="alignNode1" presStyleIdx="5" presStyleCnt="6"/>
      <dgm:spPr/>
    </dgm:pt>
    <dgm:pt modelId="{CADF4155-943A-4DFC-B746-FDA2057C1499}" type="pres">
      <dgm:prSet presAssocID="{B0923B83-7FE9-468A-9A94-AB5354513C1A}" presName="Child" presStyleLbl="revTx" presStyleIdx="10" presStyleCnt="12">
        <dgm:presLayoutVars>
          <dgm:chMax val="0"/>
          <dgm:chPref val="0"/>
          <dgm:bulletEnabled val="1"/>
        </dgm:presLayoutVars>
      </dgm:prSet>
      <dgm:spPr/>
    </dgm:pt>
    <dgm:pt modelId="{07B3FABA-F513-441E-A0D1-2FF9BBB9477C}" type="pres">
      <dgm:prSet presAssocID="{B0923B83-7FE9-468A-9A94-AB5354513C1A}" presName="Parent" presStyleLbl="revTx" presStyleIdx="11" presStyleCnt="12">
        <dgm:presLayoutVars>
          <dgm:chMax val="1"/>
          <dgm:chPref val="1"/>
          <dgm:bulletEnabled val="1"/>
        </dgm:presLayoutVars>
      </dgm:prSet>
      <dgm:spPr/>
    </dgm:pt>
  </dgm:ptLst>
  <dgm:cxnLst>
    <dgm:cxn modelId="{572F1D0B-F9AC-4EC6-9ECA-ACFCDC55A222}" type="presOf" srcId="{472328CE-A417-45F0-90FB-F9B74D46078C}" destId="{C98AD588-7FBD-4E93-80A6-317BF50A3C43}" srcOrd="0" destOrd="0" presId="urn:microsoft.com/office/officeart/2008/layout/IncreasingCircleProcess"/>
    <dgm:cxn modelId="{48BDCB1D-7E94-4145-8A1E-C4A33913C15C}" type="presOf" srcId="{5F6843FF-EF71-4B94-B7E7-AFBD85480470}" destId="{2D7B8C52-B01E-4D74-9484-361C737B0345}" srcOrd="0" destOrd="0" presId="urn:microsoft.com/office/officeart/2008/layout/IncreasingCircleProcess"/>
    <dgm:cxn modelId="{1F681925-526D-45DB-A142-66841ADE3E1A}" srcId="{912A40C4-2EEB-4563-9FBA-00964A0D822E}" destId="{D35EB6CE-9FFF-4DDE-9255-7B85D6898BCE}" srcOrd="0" destOrd="0" parTransId="{E4478985-10FA-4D9A-A030-A079FB8F2F80}" sibTransId="{A917C3DB-C062-4702-AFE0-8890F5CBAB99}"/>
    <dgm:cxn modelId="{81D0B428-3DA4-4288-BB19-30008A6B1794}" type="presOf" srcId="{076CA3F5-1891-4DCC-8E33-BCCE845B72B5}" destId="{CD580F5F-02E9-4483-8F7E-8BADE5BF4C63}" srcOrd="0" destOrd="0" presId="urn:microsoft.com/office/officeart/2008/layout/IncreasingCircleProcess"/>
    <dgm:cxn modelId="{5B0AC333-6ACE-4735-9241-7CD375A7B166}" srcId="{FBD40E77-258E-4FC1-8DCE-5B19F10C2440}" destId="{F7157EFB-3C59-4C81-A461-F4734B8C1A3A}" srcOrd="0" destOrd="0" parTransId="{4F999DE8-F0D1-4851-A043-27B562F92A2F}" sibTransId="{D174998C-97BC-4C9B-AD48-F052E0FEF1B9}"/>
    <dgm:cxn modelId="{CFED4534-D5D6-4908-B7DC-EA19A025F6E9}" srcId="{B0923B83-7FE9-468A-9A94-AB5354513C1A}" destId="{2186667F-3EE0-433B-9798-68BD60B76AD6}" srcOrd="0" destOrd="0" parTransId="{47139CE2-5A50-426C-B01E-8726B73308A6}" sibTransId="{BA947A1A-EDE8-4B45-83CD-A24581C6483B}"/>
    <dgm:cxn modelId="{00E6FF35-F65E-49DD-8590-3598D54074E8}" srcId="{FBD40E77-258E-4FC1-8DCE-5B19F10C2440}" destId="{912A40C4-2EEB-4563-9FBA-00964A0D822E}" srcOrd="4" destOrd="0" parTransId="{DA0DE211-3076-41EA-87E5-286B09250402}" sibTransId="{B9848370-636C-4C08-9DBC-2CC7BC3B7646}"/>
    <dgm:cxn modelId="{77645141-2D9D-46DE-8402-6AC81A6F1D25}" type="presOf" srcId="{D35EB6CE-9FFF-4DDE-9255-7B85D6898BCE}" destId="{DF35B7C1-4856-4EF2-8071-5D3F72DB0F73}" srcOrd="0" destOrd="0" presId="urn:microsoft.com/office/officeart/2008/layout/IncreasingCircleProcess"/>
    <dgm:cxn modelId="{5CDF6664-6EBA-43F4-BD15-495B1D3355F2}" srcId="{FBD40E77-258E-4FC1-8DCE-5B19F10C2440}" destId="{076CA3F5-1891-4DCC-8E33-BCCE845B72B5}" srcOrd="1" destOrd="0" parTransId="{15256566-1098-474D-B3C9-50C5543C8639}" sibTransId="{59439493-AD1B-49B1-ADB7-8D2B3A166F8A}"/>
    <dgm:cxn modelId="{8C161C71-C840-401D-935E-7D90DB3DF027}" srcId="{F7157EFB-3C59-4C81-A461-F4734B8C1A3A}" destId="{BF1FA50F-8B84-400D-8D46-AA0C6D14FF51}" srcOrd="0" destOrd="0" parTransId="{0F1B115D-C1D1-41C9-B2FA-B126C909CDA7}" sibTransId="{EE2EF6C6-785F-4330-B582-CFE335039BA9}"/>
    <dgm:cxn modelId="{E2506A54-EB99-42D7-927F-6D18B53BC846}" type="presOf" srcId="{912A40C4-2EEB-4563-9FBA-00964A0D822E}" destId="{FC744B8C-263B-46ED-89DF-5B97DBC118A2}" srcOrd="0" destOrd="0" presId="urn:microsoft.com/office/officeart/2008/layout/IncreasingCircleProcess"/>
    <dgm:cxn modelId="{A223DC7A-AAD0-418F-A32A-D36CC5932BBE}" srcId="{FBD40E77-258E-4FC1-8DCE-5B19F10C2440}" destId="{5F6843FF-EF71-4B94-B7E7-AFBD85480470}" srcOrd="3" destOrd="0" parTransId="{C3D3D569-CA81-495C-A5DC-B94EF2952849}" sibTransId="{13232FF2-8CD6-49FB-A315-13A10A946368}"/>
    <dgm:cxn modelId="{49667F8C-9958-4E17-BE2F-043C1D6551F9}" type="presOf" srcId="{FBD40E77-258E-4FC1-8DCE-5B19F10C2440}" destId="{F92CEAD8-5CA2-4D9F-9799-AEDC99EAF2B2}" srcOrd="0" destOrd="0" presId="urn:microsoft.com/office/officeart/2008/layout/IncreasingCircleProcess"/>
    <dgm:cxn modelId="{E80DF191-9698-49C4-8F67-08F5AE2CD0D3}" type="presOf" srcId="{F7157EFB-3C59-4C81-A461-F4734B8C1A3A}" destId="{D008C442-20B6-47D2-BF8B-DA85357AE7F8}" srcOrd="0" destOrd="0" presId="urn:microsoft.com/office/officeart/2008/layout/IncreasingCircleProcess"/>
    <dgm:cxn modelId="{2AC4219C-D285-4DDC-A55B-607B7D9CD227}" type="presOf" srcId="{B0923B83-7FE9-468A-9A94-AB5354513C1A}" destId="{07B3FABA-F513-441E-A0D1-2FF9BBB9477C}" srcOrd="0" destOrd="0" presId="urn:microsoft.com/office/officeart/2008/layout/IncreasingCircleProcess"/>
    <dgm:cxn modelId="{1B4AE8AE-687F-483B-A436-B1A13A533AB4}" type="presOf" srcId="{BF447239-3505-4169-9BA7-5BEBF331CB54}" destId="{89668CBE-5377-4D94-8C06-80F65A841224}" srcOrd="0" destOrd="0" presId="urn:microsoft.com/office/officeart/2008/layout/IncreasingCircleProcess"/>
    <dgm:cxn modelId="{22F729BA-62E2-4610-8221-5B92F502E816}" srcId="{BF447239-3505-4169-9BA7-5BEBF331CB54}" destId="{472328CE-A417-45F0-90FB-F9B74D46078C}" srcOrd="0" destOrd="0" parTransId="{6A445A33-90B6-4473-B368-42CB2699FA09}" sibTransId="{3E2BB7AA-26C8-40F5-A6CD-987AEA4361E1}"/>
    <dgm:cxn modelId="{C68150BB-634D-432C-A994-D8FFF1C73384}" srcId="{076CA3F5-1891-4DCC-8E33-BCCE845B72B5}" destId="{227CF9FF-341B-45AF-87CA-08E88A3525D5}" srcOrd="0" destOrd="0" parTransId="{4C257DFD-E161-4669-8AF0-A0478E591F58}" sibTransId="{96F5786F-5594-4E03-9AF9-04F953C00FA3}"/>
    <dgm:cxn modelId="{6A5126BF-53BF-4EDE-9908-6B47671523F0}" type="presOf" srcId="{227CF9FF-341B-45AF-87CA-08E88A3525D5}" destId="{00405E2C-3632-4E76-80E3-53BBEF3BE665}" srcOrd="0" destOrd="0" presId="urn:microsoft.com/office/officeart/2008/layout/IncreasingCircleProcess"/>
    <dgm:cxn modelId="{AF259FC8-CB98-4F24-97D7-3808CE29BC68}" type="presOf" srcId="{2186667F-3EE0-433B-9798-68BD60B76AD6}" destId="{CADF4155-943A-4DFC-B746-FDA2057C1499}" srcOrd="0" destOrd="0" presId="urn:microsoft.com/office/officeart/2008/layout/IncreasingCircleProcess"/>
    <dgm:cxn modelId="{92BFA5D0-58A1-447C-AFC0-9041976C0534}" srcId="{FBD40E77-258E-4FC1-8DCE-5B19F10C2440}" destId="{BF447239-3505-4169-9BA7-5BEBF331CB54}" srcOrd="2" destOrd="0" parTransId="{24C5C95B-1F90-43A7-92C2-67AE7CCB6885}" sibTransId="{A3423DD0-D6B7-4AD8-B6C2-736BB0B5CAA3}"/>
    <dgm:cxn modelId="{48E8D9DC-1FB1-4EAA-846B-CA9C53F0CF42}" type="presOf" srcId="{BF1FA50F-8B84-400D-8D46-AA0C6D14FF51}" destId="{F7A504C7-76A5-44AF-8B34-1CA4CFB0530F}" srcOrd="0" destOrd="0" presId="urn:microsoft.com/office/officeart/2008/layout/IncreasingCircleProcess"/>
    <dgm:cxn modelId="{5CC9BBE0-2944-4B8C-9714-8294D1B69446}" type="presOf" srcId="{E5D5862F-6FB8-4DE4-9470-0E0E3304326D}" destId="{E34379BC-EC63-410E-9983-EB19E3DD8651}" srcOrd="0" destOrd="0" presId="urn:microsoft.com/office/officeart/2008/layout/IncreasingCircleProcess"/>
    <dgm:cxn modelId="{00962EE3-3556-405D-A765-2FDDBE2A3778}" srcId="{5F6843FF-EF71-4B94-B7E7-AFBD85480470}" destId="{E5D5862F-6FB8-4DE4-9470-0E0E3304326D}" srcOrd="0" destOrd="0" parTransId="{2312132D-CFAB-476A-BB7E-4CC8D0F8812C}" sibTransId="{2E8AD01D-8070-429B-B10E-B04FD9923F3A}"/>
    <dgm:cxn modelId="{4F7565F1-46B6-450E-8634-0FDFB2184080}" srcId="{FBD40E77-258E-4FC1-8DCE-5B19F10C2440}" destId="{B0923B83-7FE9-468A-9A94-AB5354513C1A}" srcOrd="5" destOrd="0" parTransId="{8E02D049-0287-48A6-B827-69D708FC944F}" sibTransId="{188FD9B4-FA16-4466-9C92-8B56E22E6883}"/>
    <dgm:cxn modelId="{2D5E444F-9BC1-4F51-BE02-59407E493907}" type="presParOf" srcId="{F92CEAD8-5CA2-4D9F-9799-AEDC99EAF2B2}" destId="{F506BFA4-A956-4EFC-A134-BC5873238175}" srcOrd="0" destOrd="0" presId="urn:microsoft.com/office/officeart/2008/layout/IncreasingCircleProcess"/>
    <dgm:cxn modelId="{39091508-3A0C-44C2-81FC-0F6CF3F39B76}" type="presParOf" srcId="{F506BFA4-A956-4EFC-A134-BC5873238175}" destId="{29A6A3AD-D4E2-418F-BDC7-06C4785B06B6}" srcOrd="0" destOrd="0" presId="urn:microsoft.com/office/officeart/2008/layout/IncreasingCircleProcess"/>
    <dgm:cxn modelId="{A4657868-9A44-47E9-9F9E-4C2BF0B3A195}" type="presParOf" srcId="{F506BFA4-A956-4EFC-A134-BC5873238175}" destId="{827D35F7-D994-4EFF-ACBD-E41449AB84B3}" srcOrd="1" destOrd="0" presId="urn:microsoft.com/office/officeart/2008/layout/IncreasingCircleProcess"/>
    <dgm:cxn modelId="{227E7C62-1193-4EDE-A788-F191E35AE202}" type="presParOf" srcId="{F506BFA4-A956-4EFC-A134-BC5873238175}" destId="{F7A504C7-76A5-44AF-8B34-1CA4CFB0530F}" srcOrd="2" destOrd="0" presId="urn:microsoft.com/office/officeart/2008/layout/IncreasingCircleProcess"/>
    <dgm:cxn modelId="{1C51F7DB-63FE-4645-ABE4-EC3C473495D4}" type="presParOf" srcId="{F506BFA4-A956-4EFC-A134-BC5873238175}" destId="{D008C442-20B6-47D2-BF8B-DA85357AE7F8}" srcOrd="3" destOrd="0" presId="urn:microsoft.com/office/officeart/2008/layout/IncreasingCircleProcess"/>
    <dgm:cxn modelId="{6DAD829E-8DEC-4EE7-A29C-75907BC41AF4}" type="presParOf" srcId="{F92CEAD8-5CA2-4D9F-9799-AEDC99EAF2B2}" destId="{6B6EEE07-65EF-4A83-98DD-DFBC24F1E223}" srcOrd="1" destOrd="0" presId="urn:microsoft.com/office/officeart/2008/layout/IncreasingCircleProcess"/>
    <dgm:cxn modelId="{36313AC3-1718-43AD-B9AE-051965A51973}" type="presParOf" srcId="{F92CEAD8-5CA2-4D9F-9799-AEDC99EAF2B2}" destId="{6CF6DBC3-A709-4244-9FBF-59E06D4C561F}" srcOrd="2" destOrd="0" presId="urn:microsoft.com/office/officeart/2008/layout/IncreasingCircleProcess"/>
    <dgm:cxn modelId="{010A4D2A-9687-4713-B3BD-42AB99B03B85}" type="presParOf" srcId="{6CF6DBC3-A709-4244-9FBF-59E06D4C561F}" destId="{409B87CA-9D09-42C2-8E9B-A5375F98F30B}" srcOrd="0" destOrd="0" presId="urn:microsoft.com/office/officeart/2008/layout/IncreasingCircleProcess"/>
    <dgm:cxn modelId="{121E56F8-BEED-461B-A3DE-BA0CCFB88970}" type="presParOf" srcId="{6CF6DBC3-A709-4244-9FBF-59E06D4C561F}" destId="{0CEF1CD4-D176-4853-8225-6D12678648B0}" srcOrd="1" destOrd="0" presId="urn:microsoft.com/office/officeart/2008/layout/IncreasingCircleProcess"/>
    <dgm:cxn modelId="{4CB94DF7-7655-4F1C-A793-5BA5754762DA}" type="presParOf" srcId="{6CF6DBC3-A709-4244-9FBF-59E06D4C561F}" destId="{00405E2C-3632-4E76-80E3-53BBEF3BE665}" srcOrd="2" destOrd="0" presId="urn:microsoft.com/office/officeart/2008/layout/IncreasingCircleProcess"/>
    <dgm:cxn modelId="{02444B6E-A781-448A-A986-D0CA8E99E4B8}" type="presParOf" srcId="{6CF6DBC3-A709-4244-9FBF-59E06D4C561F}" destId="{CD580F5F-02E9-4483-8F7E-8BADE5BF4C63}" srcOrd="3" destOrd="0" presId="urn:microsoft.com/office/officeart/2008/layout/IncreasingCircleProcess"/>
    <dgm:cxn modelId="{4D02A7AF-BF73-4BE4-845D-01753D746611}" type="presParOf" srcId="{F92CEAD8-5CA2-4D9F-9799-AEDC99EAF2B2}" destId="{43A20BE6-6BC1-4F81-91C6-EF407BFEC518}" srcOrd="3" destOrd="0" presId="urn:microsoft.com/office/officeart/2008/layout/IncreasingCircleProcess"/>
    <dgm:cxn modelId="{2427F7B8-E288-47DA-B662-18B9F0F6C6CD}" type="presParOf" srcId="{F92CEAD8-5CA2-4D9F-9799-AEDC99EAF2B2}" destId="{D528A21C-11F6-4CB7-838E-0B1E2BA35233}" srcOrd="4" destOrd="0" presId="urn:microsoft.com/office/officeart/2008/layout/IncreasingCircleProcess"/>
    <dgm:cxn modelId="{31F46B62-B75E-4A0A-AD79-CFD03B708928}" type="presParOf" srcId="{D528A21C-11F6-4CB7-838E-0B1E2BA35233}" destId="{450B2415-B6DC-4B57-AF80-86EFB6C5B7EC}" srcOrd="0" destOrd="0" presId="urn:microsoft.com/office/officeart/2008/layout/IncreasingCircleProcess"/>
    <dgm:cxn modelId="{7947C0B4-0919-420C-913D-10CCC5FAB482}" type="presParOf" srcId="{D528A21C-11F6-4CB7-838E-0B1E2BA35233}" destId="{F3F9D719-1A3E-4F66-B636-EEFEC0912075}" srcOrd="1" destOrd="0" presId="urn:microsoft.com/office/officeart/2008/layout/IncreasingCircleProcess"/>
    <dgm:cxn modelId="{5AADA582-08E8-41E2-9DE2-F86541A1E85C}" type="presParOf" srcId="{D528A21C-11F6-4CB7-838E-0B1E2BA35233}" destId="{C98AD588-7FBD-4E93-80A6-317BF50A3C43}" srcOrd="2" destOrd="0" presId="urn:microsoft.com/office/officeart/2008/layout/IncreasingCircleProcess"/>
    <dgm:cxn modelId="{DAEB3381-2254-4790-9D35-30E0089B6E10}" type="presParOf" srcId="{D528A21C-11F6-4CB7-838E-0B1E2BA35233}" destId="{89668CBE-5377-4D94-8C06-80F65A841224}" srcOrd="3" destOrd="0" presId="urn:microsoft.com/office/officeart/2008/layout/IncreasingCircleProcess"/>
    <dgm:cxn modelId="{E621859C-28AD-4375-8D5C-3A66784CC0A4}" type="presParOf" srcId="{F92CEAD8-5CA2-4D9F-9799-AEDC99EAF2B2}" destId="{21C217AC-5C24-468D-BD25-29AEE90587F8}" srcOrd="5" destOrd="0" presId="urn:microsoft.com/office/officeart/2008/layout/IncreasingCircleProcess"/>
    <dgm:cxn modelId="{52938CF4-62BD-4C7B-A5BA-A0F0AEAB3302}" type="presParOf" srcId="{F92CEAD8-5CA2-4D9F-9799-AEDC99EAF2B2}" destId="{009F1D6B-E97E-4BA6-A6B4-04F14DF53D08}" srcOrd="6" destOrd="0" presId="urn:microsoft.com/office/officeart/2008/layout/IncreasingCircleProcess"/>
    <dgm:cxn modelId="{AB140C0B-412D-4535-8F9D-263C133D4792}" type="presParOf" srcId="{009F1D6B-E97E-4BA6-A6B4-04F14DF53D08}" destId="{742A34CC-A680-4960-A4F6-C456990A34C7}" srcOrd="0" destOrd="0" presId="urn:microsoft.com/office/officeart/2008/layout/IncreasingCircleProcess"/>
    <dgm:cxn modelId="{6A02E0FF-B2DA-4681-BB29-E9BB07939899}" type="presParOf" srcId="{009F1D6B-E97E-4BA6-A6B4-04F14DF53D08}" destId="{700E42DD-99D6-44C1-95DA-5CC84D67715D}" srcOrd="1" destOrd="0" presId="urn:microsoft.com/office/officeart/2008/layout/IncreasingCircleProcess"/>
    <dgm:cxn modelId="{B6399679-50F9-4826-9F14-6C9E2D1168B6}" type="presParOf" srcId="{009F1D6B-E97E-4BA6-A6B4-04F14DF53D08}" destId="{E34379BC-EC63-410E-9983-EB19E3DD8651}" srcOrd="2" destOrd="0" presId="urn:microsoft.com/office/officeart/2008/layout/IncreasingCircleProcess"/>
    <dgm:cxn modelId="{4A77AFCB-F99F-41A7-B71C-E6955E4F1711}" type="presParOf" srcId="{009F1D6B-E97E-4BA6-A6B4-04F14DF53D08}" destId="{2D7B8C52-B01E-4D74-9484-361C737B0345}" srcOrd="3" destOrd="0" presId="urn:microsoft.com/office/officeart/2008/layout/IncreasingCircleProcess"/>
    <dgm:cxn modelId="{5C026B33-4124-4AF1-B305-6224BCF4A3AE}" type="presParOf" srcId="{F92CEAD8-5CA2-4D9F-9799-AEDC99EAF2B2}" destId="{BF9BB53B-F841-4C03-BDEE-039BD86EFC2B}" srcOrd="7" destOrd="0" presId="urn:microsoft.com/office/officeart/2008/layout/IncreasingCircleProcess"/>
    <dgm:cxn modelId="{8405B7D3-F229-4644-AD19-7E0FB76813CE}" type="presParOf" srcId="{F92CEAD8-5CA2-4D9F-9799-AEDC99EAF2B2}" destId="{8CF64479-71AB-4773-9113-55A20FA44CC7}" srcOrd="8" destOrd="0" presId="urn:microsoft.com/office/officeart/2008/layout/IncreasingCircleProcess"/>
    <dgm:cxn modelId="{F36FF681-4CDC-4852-84BD-09877A855B0D}" type="presParOf" srcId="{8CF64479-71AB-4773-9113-55A20FA44CC7}" destId="{A664D056-3602-4F70-9DF9-A61BFED7C46E}" srcOrd="0" destOrd="0" presId="urn:microsoft.com/office/officeart/2008/layout/IncreasingCircleProcess"/>
    <dgm:cxn modelId="{FAE27966-18DE-4EDD-BF25-DBBE5E3F625A}" type="presParOf" srcId="{8CF64479-71AB-4773-9113-55A20FA44CC7}" destId="{6EA03207-C981-4B21-AAD7-6463636075E0}" srcOrd="1" destOrd="0" presId="urn:microsoft.com/office/officeart/2008/layout/IncreasingCircleProcess"/>
    <dgm:cxn modelId="{432FDB1D-90FC-48AD-A114-C29F5D8BCBA4}" type="presParOf" srcId="{8CF64479-71AB-4773-9113-55A20FA44CC7}" destId="{DF35B7C1-4856-4EF2-8071-5D3F72DB0F73}" srcOrd="2" destOrd="0" presId="urn:microsoft.com/office/officeart/2008/layout/IncreasingCircleProcess"/>
    <dgm:cxn modelId="{838E4174-B64D-40E0-BC0C-C7DCF896486D}" type="presParOf" srcId="{8CF64479-71AB-4773-9113-55A20FA44CC7}" destId="{FC744B8C-263B-46ED-89DF-5B97DBC118A2}" srcOrd="3" destOrd="0" presId="urn:microsoft.com/office/officeart/2008/layout/IncreasingCircleProcess"/>
    <dgm:cxn modelId="{9C203B7F-B2E5-43D6-8786-241F0E8BD9D0}" type="presParOf" srcId="{F92CEAD8-5CA2-4D9F-9799-AEDC99EAF2B2}" destId="{B66EDB21-FFD4-49B1-8A64-E0E91135DD72}" srcOrd="9" destOrd="0" presId="urn:microsoft.com/office/officeart/2008/layout/IncreasingCircleProcess"/>
    <dgm:cxn modelId="{59B7431A-9490-4EBD-9C01-560B64A821FC}" type="presParOf" srcId="{F92CEAD8-5CA2-4D9F-9799-AEDC99EAF2B2}" destId="{46130019-5D7D-4FC1-96B0-54C9E11B689A}" srcOrd="10" destOrd="0" presId="urn:microsoft.com/office/officeart/2008/layout/IncreasingCircleProcess"/>
    <dgm:cxn modelId="{A01B1A95-F7CD-4AD7-AAED-C8CEBE92BD2D}" type="presParOf" srcId="{46130019-5D7D-4FC1-96B0-54C9E11B689A}" destId="{1392F586-1FCF-49DC-8622-FDABB9F3F057}" srcOrd="0" destOrd="0" presId="urn:microsoft.com/office/officeart/2008/layout/IncreasingCircleProcess"/>
    <dgm:cxn modelId="{CCD757CA-20DA-4A42-A2EE-5721D03ECD10}" type="presParOf" srcId="{46130019-5D7D-4FC1-96B0-54C9E11B689A}" destId="{BFA971C8-281E-4E1D-85D3-B34360970273}" srcOrd="1" destOrd="0" presId="urn:microsoft.com/office/officeart/2008/layout/IncreasingCircleProcess"/>
    <dgm:cxn modelId="{3C602EF6-33D3-4161-B800-89248657F7FF}" type="presParOf" srcId="{46130019-5D7D-4FC1-96B0-54C9E11B689A}" destId="{CADF4155-943A-4DFC-B746-FDA2057C1499}" srcOrd="2" destOrd="0" presId="urn:microsoft.com/office/officeart/2008/layout/IncreasingCircleProcess"/>
    <dgm:cxn modelId="{CCACBEDF-FF9F-491A-A597-5BB424B770CF}" type="presParOf" srcId="{46130019-5D7D-4FC1-96B0-54C9E11B689A}" destId="{07B3FABA-F513-441E-A0D1-2FF9BBB9477C}"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D40E77-258E-4FC1-8DCE-5B19F10C2440}" type="doc">
      <dgm:prSet loTypeId="urn:microsoft.com/office/officeart/2008/layout/IncreasingCircleProcess" loCatId="list" qsTypeId="urn:microsoft.com/office/officeart/2005/8/quickstyle/simple1" qsCatId="simple" csTypeId="urn:microsoft.com/office/officeart/2005/8/colors/accent1_2" csCatId="accent1" phldr="1"/>
      <dgm:spPr/>
    </dgm:pt>
    <dgm:pt modelId="{FD6234A8-857E-4511-8AA3-C13F5025E703}">
      <dgm:prSet/>
      <dgm:spPr/>
      <dgm:t>
        <a:bodyPr/>
        <a:lstStyle/>
        <a:p>
          <a:r>
            <a:rPr lang="en-US">
              <a:latin typeface="Twinkl" pitchFamily="2" charset="0"/>
            </a:rPr>
            <a:t>GEP</a:t>
          </a:r>
          <a:endParaRPr lang="en-US" dirty="0">
            <a:latin typeface="Twinkl" pitchFamily="2" charset="0"/>
          </a:endParaRPr>
        </a:p>
      </dgm:t>
    </dgm:pt>
    <dgm:pt modelId="{0BB32406-579C-4290-8B53-2B6E3A4D9C8E}" type="sibTrans" cxnId="{842179BC-2045-4DD5-9CF3-B0766DD82DDC}">
      <dgm:prSet/>
      <dgm:spPr/>
      <dgm:t>
        <a:bodyPr/>
        <a:lstStyle/>
        <a:p>
          <a:endParaRPr lang="en-US"/>
        </a:p>
      </dgm:t>
    </dgm:pt>
    <dgm:pt modelId="{15E65D63-E27D-4D4F-865B-C23E635874D7}" type="parTrans" cxnId="{842179BC-2045-4DD5-9CF3-B0766DD82DDC}">
      <dgm:prSet/>
      <dgm:spPr/>
      <dgm:t>
        <a:bodyPr/>
        <a:lstStyle/>
        <a:p>
          <a:endParaRPr lang="en-US"/>
        </a:p>
      </dgm:t>
    </dgm:pt>
    <dgm:pt modelId="{2B9F43E6-E0A3-45A5-A66F-FFEED1035AD2}">
      <dgm:prSet/>
      <dgm:spPr/>
      <dgm:t>
        <a:bodyPr/>
        <a:lstStyle/>
        <a:p>
          <a:r>
            <a:rPr lang="en-US" dirty="0">
              <a:latin typeface="Twinkl" pitchFamily="2" charset="0"/>
            </a:rPr>
            <a:t>Group Education Plan</a:t>
          </a:r>
          <a:endParaRPr lang="en-GB" dirty="0">
            <a:latin typeface="Twinkl" pitchFamily="2" charset="0"/>
          </a:endParaRPr>
        </a:p>
      </dgm:t>
    </dgm:pt>
    <dgm:pt modelId="{05A9FCE8-2AFB-4290-87DC-DFD91D4EC34A}" type="parTrans" cxnId="{6FF68D56-25D4-4C9E-840F-871391D16248}">
      <dgm:prSet/>
      <dgm:spPr/>
      <dgm:t>
        <a:bodyPr/>
        <a:lstStyle/>
        <a:p>
          <a:endParaRPr lang="en-US"/>
        </a:p>
      </dgm:t>
    </dgm:pt>
    <dgm:pt modelId="{06B573FB-F146-41B1-B787-20A1119C7C5E}" type="sibTrans" cxnId="{6FF68D56-25D4-4C9E-840F-871391D16248}">
      <dgm:prSet/>
      <dgm:spPr/>
      <dgm:t>
        <a:bodyPr/>
        <a:lstStyle/>
        <a:p>
          <a:endParaRPr lang="en-US"/>
        </a:p>
      </dgm:t>
    </dgm:pt>
    <dgm:pt modelId="{4A4F7A34-720F-4ED1-9C1C-D7CA6177EA92}">
      <dgm:prSet/>
      <dgm:spPr/>
      <dgm:t>
        <a:bodyPr/>
        <a:lstStyle/>
        <a:p>
          <a:r>
            <a:rPr lang="en-US">
              <a:latin typeface="Twinkl" pitchFamily="2" charset="0"/>
            </a:rPr>
            <a:t>GLD</a:t>
          </a:r>
          <a:endParaRPr lang="en-GB">
            <a:latin typeface="Twinkl" pitchFamily="2" charset="0"/>
          </a:endParaRPr>
        </a:p>
      </dgm:t>
    </dgm:pt>
    <dgm:pt modelId="{9FC0AC42-08DB-4988-9EB5-88F26C681CEE}" type="parTrans" cxnId="{EE705EB6-1167-46FF-86E3-E99216F688AA}">
      <dgm:prSet/>
      <dgm:spPr/>
      <dgm:t>
        <a:bodyPr/>
        <a:lstStyle/>
        <a:p>
          <a:endParaRPr lang="en-US"/>
        </a:p>
      </dgm:t>
    </dgm:pt>
    <dgm:pt modelId="{C5870F39-414B-4663-8E4C-85B0FB629F3D}" type="sibTrans" cxnId="{EE705EB6-1167-46FF-86E3-E99216F688AA}">
      <dgm:prSet/>
      <dgm:spPr/>
      <dgm:t>
        <a:bodyPr/>
        <a:lstStyle/>
        <a:p>
          <a:endParaRPr lang="en-US"/>
        </a:p>
      </dgm:t>
    </dgm:pt>
    <dgm:pt modelId="{2B65F4AD-5AE8-4836-9FD7-6DAE78C4F2CB}">
      <dgm:prSet/>
      <dgm:spPr/>
      <dgm:t>
        <a:bodyPr/>
        <a:lstStyle/>
        <a:p>
          <a:r>
            <a:rPr lang="en-US">
              <a:latin typeface="Twinkl" pitchFamily="2" charset="0"/>
            </a:rPr>
            <a:t>Global Learning Delay</a:t>
          </a:r>
          <a:endParaRPr lang="en-GB">
            <a:latin typeface="Twinkl" pitchFamily="2" charset="0"/>
          </a:endParaRPr>
        </a:p>
      </dgm:t>
    </dgm:pt>
    <dgm:pt modelId="{E1CB9DF5-D657-429A-945C-C1A5FF41B2BC}" type="parTrans" cxnId="{4E7D209C-5235-41A9-9DD7-F1548665C822}">
      <dgm:prSet/>
      <dgm:spPr/>
      <dgm:t>
        <a:bodyPr/>
        <a:lstStyle/>
        <a:p>
          <a:endParaRPr lang="en-US"/>
        </a:p>
      </dgm:t>
    </dgm:pt>
    <dgm:pt modelId="{8E45B653-C849-4262-9855-C15D7E21C3D5}" type="sibTrans" cxnId="{4E7D209C-5235-41A9-9DD7-F1548665C822}">
      <dgm:prSet/>
      <dgm:spPr/>
      <dgm:t>
        <a:bodyPr/>
        <a:lstStyle/>
        <a:p>
          <a:endParaRPr lang="en-US"/>
        </a:p>
      </dgm:t>
    </dgm:pt>
    <dgm:pt modelId="{1107137F-1E03-4510-882C-EB4013A695EC}">
      <dgm:prSet/>
      <dgm:spPr/>
      <dgm:t>
        <a:bodyPr/>
        <a:lstStyle/>
        <a:p>
          <a:r>
            <a:rPr lang="en-US">
              <a:latin typeface="Twinkl" pitchFamily="2" charset="0"/>
            </a:rPr>
            <a:t>HI</a:t>
          </a:r>
          <a:endParaRPr lang="en-GB">
            <a:latin typeface="Twinkl" pitchFamily="2" charset="0"/>
          </a:endParaRPr>
        </a:p>
      </dgm:t>
    </dgm:pt>
    <dgm:pt modelId="{2E71DC1B-A978-49AF-896F-26B91DB342C7}" type="parTrans" cxnId="{2D7B0866-BDEF-4DB2-AC6B-94165550A071}">
      <dgm:prSet/>
      <dgm:spPr/>
      <dgm:t>
        <a:bodyPr/>
        <a:lstStyle/>
        <a:p>
          <a:endParaRPr lang="en-US"/>
        </a:p>
      </dgm:t>
    </dgm:pt>
    <dgm:pt modelId="{734B9AB3-03F3-4E7C-83C1-79459A4C78FE}" type="sibTrans" cxnId="{2D7B0866-BDEF-4DB2-AC6B-94165550A071}">
      <dgm:prSet/>
      <dgm:spPr/>
      <dgm:t>
        <a:bodyPr/>
        <a:lstStyle/>
        <a:p>
          <a:endParaRPr lang="en-US"/>
        </a:p>
      </dgm:t>
    </dgm:pt>
    <dgm:pt modelId="{7926650D-ED93-4C5A-BABB-051A8EAAB69F}">
      <dgm:prSet/>
      <dgm:spPr/>
      <dgm:t>
        <a:bodyPr/>
        <a:lstStyle/>
        <a:p>
          <a:r>
            <a:rPr lang="en-US">
              <a:latin typeface="Twinkl" pitchFamily="2" charset="0"/>
            </a:rPr>
            <a:t>Hearing Impairment</a:t>
          </a:r>
          <a:endParaRPr lang="en-GB">
            <a:latin typeface="Twinkl" pitchFamily="2" charset="0"/>
          </a:endParaRPr>
        </a:p>
      </dgm:t>
    </dgm:pt>
    <dgm:pt modelId="{850CACB5-EDF4-437F-B4C6-903EA0D90E43}" type="parTrans" cxnId="{54213281-29F1-495D-B1E0-9A50543B9B2E}">
      <dgm:prSet/>
      <dgm:spPr/>
      <dgm:t>
        <a:bodyPr/>
        <a:lstStyle/>
        <a:p>
          <a:endParaRPr lang="en-US"/>
        </a:p>
      </dgm:t>
    </dgm:pt>
    <dgm:pt modelId="{949044DB-E3DA-4DEE-885C-7652D659D0C5}" type="sibTrans" cxnId="{54213281-29F1-495D-B1E0-9A50543B9B2E}">
      <dgm:prSet/>
      <dgm:spPr/>
      <dgm:t>
        <a:bodyPr/>
        <a:lstStyle/>
        <a:p>
          <a:endParaRPr lang="en-US"/>
        </a:p>
      </dgm:t>
    </dgm:pt>
    <dgm:pt modelId="{2F687DDB-8C93-447C-B4CD-3DBDBFCA407C}">
      <dgm:prSet/>
      <dgm:spPr/>
      <dgm:t>
        <a:bodyPr/>
        <a:lstStyle/>
        <a:p>
          <a:r>
            <a:rPr lang="en-US" dirty="0">
              <a:latin typeface="Twinkl" pitchFamily="2" charset="0"/>
            </a:rPr>
            <a:t>ILP</a:t>
          </a:r>
          <a:endParaRPr lang="en-GB" dirty="0">
            <a:latin typeface="Twinkl" pitchFamily="2" charset="0"/>
          </a:endParaRPr>
        </a:p>
      </dgm:t>
    </dgm:pt>
    <dgm:pt modelId="{2316CCC2-196E-426F-A891-AFC8029D140A}" type="parTrans" cxnId="{8EA9F832-3115-4BF6-82F3-0C4D1A83FB02}">
      <dgm:prSet/>
      <dgm:spPr/>
      <dgm:t>
        <a:bodyPr/>
        <a:lstStyle/>
        <a:p>
          <a:endParaRPr lang="en-US"/>
        </a:p>
      </dgm:t>
    </dgm:pt>
    <dgm:pt modelId="{2AC996F1-95D6-4966-A52B-FF68C6BDC949}" type="sibTrans" cxnId="{8EA9F832-3115-4BF6-82F3-0C4D1A83FB02}">
      <dgm:prSet/>
      <dgm:spPr/>
      <dgm:t>
        <a:bodyPr/>
        <a:lstStyle/>
        <a:p>
          <a:endParaRPr lang="en-US"/>
        </a:p>
      </dgm:t>
    </dgm:pt>
    <dgm:pt modelId="{6ECE2029-0E19-4C0D-B5D0-D946A16F6A13}">
      <dgm:prSet/>
      <dgm:spPr/>
      <dgm:t>
        <a:bodyPr/>
        <a:lstStyle/>
        <a:p>
          <a:r>
            <a:rPr lang="en-US" dirty="0">
              <a:latin typeface="Twinkl" pitchFamily="2" charset="0"/>
            </a:rPr>
            <a:t>Individual Learning Programme</a:t>
          </a:r>
          <a:endParaRPr lang="en-GB" dirty="0">
            <a:latin typeface="Twinkl" pitchFamily="2" charset="0"/>
          </a:endParaRPr>
        </a:p>
      </dgm:t>
    </dgm:pt>
    <dgm:pt modelId="{661A5904-EF8D-4B36-BBC0-DE5698F73B57}" type="parTrans" cxnId="{593C8136-0446-49B1-9BD0-A73659ADC729}">
      <dgm:prSet/>
      <dgm:spPr/>
      <dgm:t>
        <a:bodyPr/>
        <a:lstStyle/>
        <a:p>
          <a:endParaRPr lang="en-US"/>
        </a:p>
      </dgm:t>
    </dgm:pt>
    <dgm:pt modelId="{BD1728A6-33EE-4AF8-807F-5B86F1FCE626}" type="sibTrans" cxnId="{593C8136-0446-49B1-9BD0-A73659ADC729}">
      <dgm:prSet/>
      <dgm:spPr/>
      <dgm:t>
        <a:bodyPr/>
        <a:lstStyle/>
        <a:p>
          <a:endParaRPr lang="en-US"/>
        </a:p>
      </dgm:t>
    </dgm:pt>
    <dgm:pt modelId="{8973EF00-0383-41E4-A8D9-AA63FE506B61}">
      <dgm:prSet/>
      <dgm:spPr/>
      <dgm:t>
        <a:bodyPr/>
        <a:lstStyle/>
        <a:p>
          <a:r>
            <a:rPr lang="en-US">
              <a:latin typeface="Twinkl" pitchFamily="2" charset="0"/>
            </a:rPr>
            <a:t>OT</a:t>
          </a:r>
          <a:endParaRPr lang="en-GB">
            <a:latin typeface="Twinkl" pitchFamily="2" charset="0"/>
          </a:endParaRPr>
        </a:p>
      </dgm:t>
    </dgm:pt>
    <dgm:pt modelId="{E83151FA-5BC1-4271-A3BA-CE7E783DDCBD}" type="parTrans" cxnId="{17785F8A-0A22-43C6-87A5-6E37553D0404}">
      <dgm:prSet/>
      <dgm:spPr/>
      <dgm:t>
        <a:bodyPr/>
        <a:lstStyle/>
        <a:p>
          <a:endParaRPr lang="en-US"/>
        </a:p>
      </dgm:t>
    </dgm:pt>
    <dgm:pt modelId="{9364C39A-974D-4392-B633-A30BB2787F8B}" type="sibTrans" cxnId="{17785F8A-0A22-43C6-87A5-6E37553D0404}">
      <dgm:prSet/>
      <dgm:spPr/>
      <dgm:t>
        <a:bodyPr/>
        <a:lstStyle/>
        <a:p>
          <a:endParaRPr lang="en-US"/>
        </a:p>
      </dgm:t>
    </dgm:pt>
    <dgm:pt modelId="{7A23287D-3146-4B50-82B7-6C4B81C0A54D}">
      <dgm:prSet/>
      <dgm:spPr/>
      <dgm:t>
        <a:bodyPr/>
        <a:lstStyle/>
        <a:p>
          <a:r>
            <a:rPr lang="en-US">
              <a:latin typeface="Twinkl" pitchFamily="2" charset="0"/>
            </a:rPr>
            <a:t>Occupational Therapist</a:t>
          </a:r>
          <a:endParaRPr lang="en-GB">
            <a:latin typeface="Twinkl" pitchFamily="2" charset="0"/>
          </a:endParaRPr>
        </a:p>
      </dgm:t>
    </dgm:pt>
    <dgm:pt modelId="{A08D8044-1D96-4D47-B733-8406EE59D4BD}" type="parTrans" cxnId="{0A7FC4DF-1BD8-4253-82DF-D89514EF36F1}">
      <dgm:prSet/>
      <dgm:spPr/>
      <dgm:t>
        <a:bodyPr/>
        <a:lstStyle/>
        <a:p>
          <a:endParaRPr lang="en-US"/>
        </a:p>
      </dgm:t>
    </dgm:pt>
    <dgm:pt modelId="{31638225-5C70-4771-9208-E12FD0C236A4}" type="sibTrans" cxnId="{0A7FC4DF-1BD8-4253-82DF-D89514EF36F1}">
      <dgm:prSet/>
      <dgm:spPr/>
      <dgm:t>
        <a:bodyPr/>
        <a:lstStyle/>
        <a:p>
          <a:endParaRPr lang="en-US"/>
        </a:p>
      </dgm:t>
    </dgm:pt>
    <dgm:pt modelId="{52BE1556-8560-41C3-99DD-C94DB09D414B}">
      <dgm:prSet/>
      <dgm:spPr/>
      <dgm:t>
        <a:bodyPr/>
        <a:lstStyle/>
        <a:p>
          <a:r>
            <a:rPr lang="en-US">
              <a:latin typeface="Twinkl" pitchFamily="2" charset="0"/>
            </a:rPr>
            <a:t>SALT</a:t>
          </a:r>
          <a:endParaRPr lang="en-GB">
            <a:latin typeface="Twinkl" pitchFamily="2" charset="0"/>
          </a:endParaRPr>
        </a:p>
      </dgm:t>
    </dgm:pt>
    <dgm:pt modelId="{E8D7068F-A759-4B18-99C8-E2A452925D15}" type="parTrans" cxnId="{3BABE126-FAB1-4977-A694-C417D93BE7FA}">
      <dgm:prSet/>
      <dgm:spPr/>
      <dgm:t>
        <a:bodyPr/>
        <a:lstStyle/>
        <a:p>
          <a:endParaRPr lang="en-US"/>
        </a:p>
      </dgm:t>
    </dgm:pt>
    <dgm:pt modelId="{441CB09A-B812-46F4-AD9E-77A5F4D5A932}" type="sibTrans" cxnId="{3BABE126-FAB1-4977-A694-C417D93BE7FA}">
      <dgm:prSet/>
      <dgm:spPr/>
      <dgm:t>
        <a:bodyPr/>
        <a:lstStyle/>
        <a:p>
          <a:endParaRPr lang="en-US"/>
        </a:p>
      </dgm:t>
    </dgm:pt>
    <dgm:pt modelId="{D6038A40-6A88-4183-897D-751FBD104335}">
      <dgm:prSet/>
      <dgm:spPr/>
      <dgm:t>
        <a:bodyPr/>
        <a:lstStyle/>
        <a:p>
          <a:r>
            <a:rPr lang="en-US" dirty="0">
              <a:latin typeface="Twinkl" pitchFamily="2" charset="0"/>
            </a:rPr>
            <a:t>Speech and Language Therapist</a:t>
          </a:r>
          <a:endParaRPr lang="en-GB" dirty="0">
            <a:latin typeface="Twinkl" pitchFamily="2" charset="0"/>
          </a:endParaRPr>
        </a:p>
      </dgm:t>
    </dgm:pt>
    <dgm:pt modelId="{FB3F9B80-E5FC-4633-9640-57F92B1C76CF}" type="parTrans" cxnId="{D5BCC81A-3486-4313-9C52-C6CFA9A7E587}">
      <dgm:prSet/>
      <dgm:spPr/>
      <dgm:t>
        <a:bodyPr/>
        <a:lstStyle/>
        <a:p>
          <a:endParaRPr lang="en-US"/>
        </a:p>
      </dgm:t>
    </dgm:pt>
    <dgm:pt modelId="{5F33CF79-1DE2-4569-A6C2-682780809842}" type="sibTrans" cxnId="{D5BCC81A-3486-4313-9C52-C6CFA9A7E587}">
      <dgm:prSet/>
      <dgm:spPr/>
      <dgm:t>
        <a:bodyPr/>
        <a:lstStyle/>
        <a:p>
          <a:endParaRPr lang="en-US"/>
        </a:p>
      </dgm:t>
    </dgm:pt>
    <dgm:pt modelId="{F92CEAD8-5CA2-4D9F-9799-AEDC99EAF2B2}" type="pres">
      <dgm:prSet presAssocID="{FBD40E77-258E-4FC1-8DCE-5B19F10C2440}" presName="Name0" presStyleCnt="0">
        <dgm:presLayoutVars>
          <dgm:chMax val="7"/>
          <dgm:chPref val="7"/>
          <dgm:dir/>
          <dgm:animOne val="branch"/>
          <dgm:animLvl val="lvl"/>
        </dgm:presLayoutVars>
      </dgm:prSet>
      <dgm:spPr/>
    </dgm:pt>
    <dgm:pt modelId="{78E1DC16-D3ED-409A-A9DA-C01E43B622F9}" type="pres">
      <dgm:prSet presAssocID="{FD6234A8-857E-4511-8AA3-C13F5025E703}" presName="composite" presStyleCnt="0"/>
      <dgm:spPr/>
    </dgm:pt>
    <dgm:pt modelId="{094C3462-B01E-4C64-BD0F-3D70EE73706B}" type="pres">
      <dgm:prSet presAssocID="{FD6234A8-857E-4511-8AA3-C13F5025E703}" presName="BackAccent" presStyleLbl="bgShp" presStyleIdx="0" presStyleCnt="6"/>
      <dgm:spPr>
        <a:blipFill rotWithShape="0">
          <a:blip xmlns:r="http://schemas.openxmlformats.org/officeDocument/2006/relationships" r:embed="rId1"/>
          <a:stretch>
            <a:fillRect/>
          </a:stretch>
        </a:blipFill>
      </dgm:spPr>
    </dgm:pt>
    <dgm:pt modelId="{3EC8C71C-09FA-4DF5-BA08-835182F8D822}" type="pres">
      <dgm:prSet presAssocID="{FD6234A8-857E-4511-8AA3-C13F5025E703}" presName="Accent" presStyleLbl="alignNode1" presStyleIdx="0" presStyleCnt="6"/>
      <dgm:spPr/>
    </dgm:pt>
    <dgm:pt modelId="{E41173F7-48C7-4C18-A247-3559F231B539}" type="pres">
      <dgm:prSet presAssocID="{FD6234A8-857E-4511-8AA3-C13F5025E703}" presName="Child" presStyleLbl="revTx" presStyleIdx="0" presStyleCnt="12">
        <dgm:presLayoutVars>
          <dgm:chMax val="0"/>
          <dgm:chPref val="0"/>
          <dgm:bulletEnabled val="1"/>
        </dgm:presLayoutVars>
      </dgm:prSet>
      <dgm:spPr/>
    </dgm:pt>
    <dgm:pt modelId="{6D5360F0-47F2-4E0E-9022-CEC41C8864F1}" type="pres">
      <dgm:prSet presAssocID="{FD6234A8-857E-4511-8AA3-C13F5025E703}" presName="Parent" presStyleLbl="revTx" presStyleIdx="1" presStyleCnt="12">
        <dgm:presLayoutVars>
          <dgm:chMax val="1"/>
          <dgm:chPref val="1"/>
          <dgm:bulletEnabled val="1"/>
        </dgm:presLayoutVars>
      </dgm:prSet>
      <dgm:spPr/>
    </dgm:pt>
    <dgm:pt modelId="{7B8B9348-801A-497D-8204-C360AF367D04}" type="pres">
      <dgm:prSet presAssocID="{0BB32406-579C-4290-8B53-2B6E3A4D9C8E}" presName="sibTrans" presStyleCnt="0"/>
      <dgm:spPr/>
    </dgm:pt>
    <dgm:pt modelId="{A17725ED-9C0F-44B3-ADD3-544B47B36DA4}" type="pres">
      <dgm:prSet presAssocID="{4A4F7A34-720F-4ED1-9C1C-D7CA6177EA92}" presName="composite" presStyleCnt="0"/>
      <dgm:spPr/>
    </dgm:pt>
    <dgm:pt modelId="{739AE639-DA51-47EC-8391-D5F67B9E14F2}" type="pres">
      <dgm:prSet presAssocID="{4A4F7A34-720F-4ED1-9C1C-D7CA6177EA92}" presName="BackAccent" presStyleLbl="bgShp" presStyleIdx="1" presStyleCnt="6"/>
      <dgm:spPr/>
    </dgm:pt>
    <dgm:pt modelId="{52C44F63-2324-46D9-8850-8496E7384F53}" type="pres">
      <dgm:prSet presAssocID="{4A4F7A34-720F-4ED1-9C1C-D7CA6177EA92}" presName="Accent" presStyleLbl="alignNode1" presStyleIdx="1" presStyleCnt="6"/>
      <dgm:spPr/>
    </dgm:pt>
    <dgm:pt modelId="{F2442F45-B284-4FB7-A0E6-C96728D246CA}" type="pres">
      <dgm:prSet presAssocID="{4A4F7A34-720F-4ED1-9C1C-D7CA6177EA92}" presName="Child" presStyleLbl="revTx" presStyleIdx="2" presStyleCnt="12">
        <dgm:presLayoutVars>
          <dgm:chMax val="0"/>
          <dgm:chPref val="0"/>
          <dgm:bulletEnabled val="1"/>
        </dgm:presLayoutVars>
      </dgm:prSet>
      <dgm:spPr/>
    </dgm:pt>
    <dgm:pt modelId="{5F92908B-6455-46A6-9C7E-10C1B977AD00}" type="pres">
      <dgm:prSet presAssocID="{4A4F7A34-720F-4ED1-9C1C-D7CA6177EA92}" presName="Parent" presStyleLbl="revTx" presStyleIdx="3" presStyleCnt="12">
        <dgm:presLayoutVars>
          <dgm:chMax val="1"/>
          <dgm:chPref val="1"/>
          <dgm:bulletEnabled val="1"/>
        </dgm:presLayoutVars>
      </dgm:prSet>
      <dgm:spPr/>
    </dgm:pt>
    <dgm:pt modelId="{9DEFC9CA-CB9D-49DB-9166-A01FC3164405}" type="pres">
      <dgm:prSet presAssocID="{C5870F39-414B-4663-8E4C-85B0FB629F3D}" presName="sibTrans" presStyleCnt="0"/>
      <dgm:spPr/>
    </dgm:pt>
    <dgm:pt modelId="{D97FF666-FFE2-4650-A895-274C6F259D4F}" type="pres">
      <dgm:prSet presAssocID="{1107137F-1E03-4510-882C-EB4013A695EC}" presName="composite" presStyleCnt="0"/>
      <dgm:spPr/>
    </dgm:pt>
    <dgm:pt modelId="{7294EC2C-D1DE-416C-859A-84A74009C462}" type="pres">
      <dgm:prSet presAssocID="{1107137F-1E03-4510-882C-EB4013A695EC}" presName="BackAccent" presStyleLbl="bgShp" presStyleIdx="2" presStyleCnt="6"/>
      <dgm:spPr/>
    </dgm:pt>
    <dgm:pt modelId="{278CCCB0-BFD7-42DA-A540-BC8E92E51759}" type="pres">
      <dgm:prSet presAssocID="{1107137F-1E03-4510-882C-EB4013A695EC}" presName="Accent" presStyleLbl="alignNode1" presStyleIdx="2" presStyleCnt="6"/>
      <dgm:spPr/>
    </dgm:pt>
    <dgm:pt modelId="{29BE92C6-E0B9-4142-B58F-E97983DE26EB}" type="pres">
      <dgm:prSet presAssocID="{1107137F-1E03-4510-882C-EB4013A695EC}" presName="Child" presStyleLbl="revTx" presStyleIdx="4" presStyleCnt="12">
        <dgm:presLayoutVars>
          <dgm:chMax val="0"/>
          <dgm:chPref val="0"/>
          <dgm:bulletEnabled val="1"/>
        </dgm:presLayoutVars>
      </dgm:prSet>
      <dgm:spPr/>
    </dgm:pt>
    <dgm:pt modelId="{3D10E1DC-C8CC-40C0-9C2D-C1CC6EFCE125}" type="pres">
      <dgm:prSet presAssocID="{1107137F-1E03-4510-882C-EB4013A695EC}" presName="Parent" presStyleLbl="revTx" presStyleIdx="5" presStyleCnt="12">
        <dgm:presLayoutVars>
          <dgm:chMax val="1"/>
          <dgm:chPref val="1"/>
          <dgm:bulletEnabled val="1"/>
        </dgm:presLayoutVars>
      </dgm:prSet>
      <dgm:spPr/>
    </dgm:pt>
    <dgm:pt modelId="{647129D8-1445-4EDF-B407-1D76744F9639}" type="pres">
      <dgm:prSet presAssocID="{734B9AB3-03F3-4E7C-83C1-79459A4C78FE}" presName="sibTrans" presStyleCnt="0"/>
      <dgm:spPr/>
    </dgm:pt>
    <dgm:pt modelId="{A28DBD65-EBE7-4AEC-B83A-ED1B8149763F}" type="pres">
      <dgm:prSet presAssocID="{2F687DDB-8C93-447C-B4CD-3DBDBFCA407C}" presName="composite" presStyleCnt="0"/>
      <dgm:spPr/>
    </dgm:pt>
    <dgm:pt modelId="{12989563-6751-47F9-B04B-5A4E5B4963A7}" type="pres">
      <dgm:prSet presAssocID="{2F687DDB-8C93-447C-B4CD-3DBDBFCA407C}" presName="BackAccent" presStyleLbl="bgShp" presStyleIdx="3" presStyleCnt="6"/>
      <dgm:spPr/>
    </dgm:pt>
    <dgm:pt modelId="{CF325542-2A46-4E43-A5FF-BD28A8044310}" type="pres">
      <dgm:prSet presAssocID="{2F687DDB-8C93-447C-B4CD-3DBDBFCA407C}" presName="Accent" presStyleLbl="alignNode1" presStyleIdx="3" presStyleCnt="6"/>
      <dgm:spPr/>
    </dgm:pt>
    <dgm:pt modelId="{53FA0D82-692D-418C-98A4-568196A44B41}" type="pres">
      <dgm:prSet presAssocID="{2F687DDB-8C93-447C-B4CD-3DBDBFCA407C}" presName="Child" presStyleLbl="revTx" presStyleIdx="6" presStyleCnt="12">
        <dgm:presLayoutVars>
          <dgm:chMax val="0"/>
          <dgm:chPref val="0"/>
          <dgm:bulletEnabled val="1"/>
        </dgm:presLayoutVars>
      </dgm:prSet>
      <dgm:spPr/>
    </dgm:pt>
    <dgm:pt modelId="{16EA2063-5A5B-4958-A0C3-6BADA805D671}" type="pres">
      <dgm:prSet presAssocID="{2F687DDB-8C93-447C-B4CD-3DBDBFCA407C}" presName="Parent" presStyleLbl="revTx" presStyleIdx="7" presStyleCnt="12">
        <dgm:presLayoutVars>
          <dgm:chMax val="1"/>
          <dgm:chPref val="1"/>
          <dgm:bulletEnabled val="1"/>
        </dgm:presLayoutVars>
      </dgm:prSet>
      <dgm:spPr/>
    </dgm:pt>
    <dgm:pt modelId="{8271180D-114C-4373-AA0E-9AB3BF1ED6AD}" type="pres">
      <dgm:prSet presAssocID="{2AC996F1-95D6-4966-A52B-FF68C6BDC949}" presName="sibTrans" presStyleCnt="0"/>
      <dgm:spPr/>
    </dgm:pt>
    <dgm:pt modelId="{581756DC-D360-470A-8F55-B49F8F8F4BB3}" type="pres">
      <dgm:prSet presAssocID="{8973EF00-0383-41E4-A8D9-AA63FE506B61}" presName="composite" presStyleCnt="0"/>
      <dgm:spPr/>
    </dgm:pt>
    <dgm:pt modelId="{04FB7C7B-4C3B-416C-B0F9-5BB2E8FD7033}" type="pres">
      <dgm:prSet presAssocID="{8973EF00-0383-41E4-A8D9-AA63FE506B61}" presName="BackAccent" presStyleLbl="bgShp" presStyleIdx="4" presStyleCnt="6"/>
      <dgm:spPr/>
    </dgm:pt>
    <dgm:pt modelId="{F3F74F64-40EE-4999-BC76-7706DD0178C2}" type="pres">
      <dgm:prSet presAssocID="{8973EF00-0383-41E4-A8D9-AA63FE506B61}" presName="Accent" presStyleLbl="alignNode1" presStyleIdx="4" presStyleCnt="6"/>
      <dgm:spPr/>
    </dgm:pt>
    <dgm:pt modelId="{02315FDE-D192-4268-B840-DF1AE3421AD6}" type="pres">
      <dgm:prSet presAssocID="{8973EF00-0383-41E4-A8D9-AA63FE506B61}" presName="Child" presStyleLbl="revTx" presStyleIdx="8" presStyleCnt="12">
        <dgm:presLayoutVars>
          <dgm:chMax val="0"/>
          <dgm:chPref val="0"/>
          <dgm:bulletEnabled val="1"/>
        </dgm:presLayoutVars>
      </dgm:prSet>
      <dgm:spPr/>
    </dgm:pt>
    <dgm:pt modelId="{3C5101B7-86C0-4A78-BA09-B0366F185D10}" type="pres">
      <dgm:prSet presAssocID="{8973EF00-0383-41E4-A8D9-AA63FE506B61}" presName="Parent" presStyleLbl="revTx" presStyleIdx="9" presStyleCnt="12">
        <dgm:presLayoutVars>
          <dgm:chMax val="1"/>
          <dgm:chPref val="1"/>
          <dgm:bulletEnabled val="1"/>
        </dgm:presLayoutVars>
      </dgm:prSet>
      <dgm:spPr/>
    </dgm:pt>
    <dgm:pt modelId="{96BEEF47-7D02-461A-B145-3191961FCD9A}" type="pres">
      <dgm:prSet presAssocID="{9364C39A-974D-4392-B633-A30BB2787F8B}" presName="sibTrans" presStyleCnt="0"/>
      <dgm:spPr/>
    </dgm:pt>
    <dgm:pt modelId="{3B65EDFA-6566-4CF4-94C8-ACF837324583}" type="pres">
      <dgm:prSet presAssocID="{52BE1556-8560-41C3-99DD-C94DB09D414B}" presName="composite" presStyleCnt="0"/>
      <dgm:spPr/>
    </dgm:pt>
    <dgm:pt modelId="{C94025F5-FFB4-43AB-A99F-FB8032A8466B}" type="pres">
      <dgm:prSet presAssocID="{52BE1556-8560-41C3-99DD-C94DB09D414B}" presName="BackAccent" presStyleLbl="bgShp" presStyleIdx="5" presStyleCnt="6"/>
      <dgm:spPr/>
    </dgm:pt>
    <dgm:pt modelId="{2BF38D5C-A941-4EAD-A783-F002F3985D98}" type="pres">
      <dgm:prSet presAssocID="{52BE1556-8560-41C3-99DD-C94DB09D414B}" presName="Accent" presStyleLbl="alignNode1" presStyleIdx="5" presStyleCnt="6"/>
      <dgm:spPr/>
    </dgm:pt>
    <dgm:pt modelId="{054CBE5B-CEFB-4B9A-BE50-B1FF96282EF6}" type="pres">
      <dgm:prSet presAssocID="{52BE1556-8560-41C3-99DD-C94DB09D414B}" presName="Child" presStyleLbl="revTx" presStyleIdx="10" presStyleCnt="12">
        <dgm:presLayoutVars>
          <dgm:chMax val="0"/>
          <dgm:chPref val="0"/>
          <dgm:bulletEnabled val="1"/>
        </dgm:presLayoutVars>
      </dgm:prSet>
      <dgm:spPr/>
    </dgm:pt>
    <dgm:pt modelId="{2D4F826D-CD99-44B4-8292-E68CE1681C35}" type="pres">
      <dgm:prSet presAssocID="{52BE1556-8560-41C3-99DD-C94DB09D414B}" presName="Parent" presStyleLbl="revTx" presStyleIdx="11" presStyleCnt="12">
        <dgm:presLayoutVars>
          <dgm:chMax val="1"/>
          <dgm:chPref val="1"/>
          <dgm:bulletEnabled val="1"/>
        </dgm:presLayoutVars>
      </dgm:prSet>
      <dgm:spPr/>
    </dgm:pt>
  </dgm:ptLst>
  <dgm:cxnLst>
    <dgm:cxn modelId="{1164060C-A05A-45D1-BD9B-9C74DCDE561D}" type="presOf" srcId="{2B9F43E6-E0A3-45A5-A66F-FFEED1035AD2}" destId="{E41173F7-48C7-4C18-A247-3559F231B539}" srcOrd="0" destOrd="0" presId="urn:microsoft.com/office/officeart/2008/layout/IncreasingCircleProcess"/>
    <dgm:cxn modelId="{0E535E11-4077-44CD-978B-625BB808D96D}" type="presOf" srcId="{7926650D-ED93-4C5A-BABB-051A8EAAB69F}" destId="{29BE92C6-E0B9-4142-B58F-E97983DE26EB}" srcOrd="0" destOrd="0" presId="urn:microsoft.com/office/officeart/2008/layout/IncreasingCircleProcess"/>
    <dgm:cxn modelId="{D5BCC81A-3486-4313-9C52-C6CFA9A7E587}" srcId="{52BE1556-8560-41C3-99DD-C94DB09D414B}" destId="{D6038A40-6A88-4183-897D-751FBD104335}" srcOrd="0" destOrd="0" parTransId="{FB3F9B80-E5FC-4633-9640-57F92B1C76CF}" sibTransId="{5F33CF79-1DE2-4569-A6C2-682780809842}"/>
    <dgm:cxn modelId="{3BABE126-FAB1-4977-A694-C417D93BE7FA}" srcId="{FBD40E77-258E-4FC1-8DCE-5B19F10C2440}" destId="{52BE1556-8560-41C3-99DD-C94DB09D414B}" srcOrd="5" destOrd="0" parTransId="{E8D7068F-A759-4B18-99C8-E2A452925D15}" sibTransId="{441CB09A-B812-46F4-AD9E-77A5F4D5A932}"/>
    <dgm:cxn modelId="{8EA9F832-3115-4BF6-82F3-0C4D1A83FB02}" srcId="{FBD40E77-258E-4FC1-8DCE-5B19F10C2440}" destId="{2F687DDB-8C93-447C-B4CD-3DBDBFCA407C}" srcOrd="3" destOrd="0" parTransId="{2316CCC2-196E-426F-A891-AFC8029D140A}" sibTransId="{2AC996F1-95D6-4966-A52B-FF68C6BDC949}"/>
    <dgm:cxn modelId="{593C8136-0446-49B1-9BD0-A73659ADC729}" srcId="{2F687DDB-8C93-447C-B4CD-3DBDBFCA407C}" destId="{6ECE2029-0E19-4C0D-B5D0-D946A16F6A13}" srcOrd="0" destOrd="0" parTransId="{661A5904-EF8D-4B36-BBC0-DE5698F73B57}" sibTransId="{BD1728A6-33EE-4AF8-807F-5B86F1FCE626}"/>
    <dgm:cxn modelId="{6737213A-D902-4AA9-B41C-81BB9A158BB1}" type="presOf" srcId="{2B65F4AD-5AE8-4836-9FD7-6DAE78C4F2CB}" destId="{F2442F45-B284-4FB7-A0E6-C96728D246CA}" srcOrd="0" destOrd="0" presId="urn:microsoft.com/office/officeart/2008/layout/IncreasingCircleProcess"/>
    <dgm:cxn modelId="{C3C0CF5F-B617-4A7C-925A-3157294E77F8}" type="presOf" srcId="{52BE1556-8560-41C3-99DD-C94DB09D414B}" destId="{2D4F826D-CD99-44B4-8292-E68CE1681C35}" srcOrd="0" destOrd="0" presId="urn:microsoft.com/office/officeart/2008/layout/IncreasingCircleProcess"/>
    <dgm:cxn modelId="{2D7B0866-BDEF-4DB2-AC6B-94165550A071}" srcId="{FBD40E77-258E-4FC1-8DCE-5B19F10C2440}" destId="{1107137F-1E03-4510-882C-EB4013A695EC}" srcOrd="2" destOrd="0" parTransId="{2E71DC1B-A978-49AF-896F-26B91DB342C7}" sibTransId="{734B9AB3-03F3-4E7C-83C1-79459A4C78FE}"/>
    <dgm:cxn modelId="{F8FC4353-710A-49F6-BDF1-FA600F546647}" type="presOf" srcId="{6ECE2029-0E19-4C0D-B5D0-D946A16F6A13}" destId="{53FA0D82-692D-418C-98A4-568196A44B41}" srcOrd="0" destOrd="0" presId="urn:microsoft.com/office/officeart/2008/layout/IncreasingCircleProcess"/>
    <dgm:cxn modelId="{6FF68D56-25D4-4C9E-840F-871391D16248}" srcId="{FD6234A8-857E-4511-8AA3-C13F5025E703}" destId="{2B9F43E6-E0A3-45A5-A66F-FFEED1035AD2}" srcOrd="0" destOrd="0" parTransId="{05A9FCE8-2AFB-4290-87DC-DFD91D4EC34A}" sibTransId="{06B573FB-F146-41B1-B787-20A1119C7C5E}"/>
    <dgm:cxn modelId="{3332B058-5B59-42F8-AD72-E21B69945125}" type="presOf" srcId="{8973EF00-0383-41E4-A8D9-AA63FE506B61}" destId="{3C5101B7-86C0-4A78-BA09-B0366F185D10}" srcOrd="0" destOrd="0" presId="urn:microsoft.com/office/officeart/2008/layout/IncreasingCircleProcess"/>
    <dgm:cxn modelId="{54213281-29F1-495D-B1E0-9A50543B9B2E}" srcId="{1107137F-1E03-4510-882C-EB4013A695EC}" destId="{7926650D-ED93-4C5A-BABB-051A8EAAB69F}" srcOrd="0" destOrd="0" parTransId="{850CACB5-EDF4-437F-B4C6-903EA0D90E43}" sibTransId="{949044DB-E3DA-4DEE-885C-7652D659D0C5}"/>
    <dgm:cxn modelId="{376C5282-915C-4EB2-9B7D-F24C051601A0}" type="presOf" srcId="{FD6234A8-857E-4511-8AA3-C13F5025E703}" destId="{6D5360F0-47F2-4E0E-9022-CEC41C8864F1}" srcOrd="0" destOrd="0" presId="urn:microsoft.com/office/officeart/2008/layout/IncreasingCircleProcess"/>
    <dgm:cxn modelId="{9A0DCB86-5135-4D53-B7BE-C6DDDCA85303}" type="presOf" srcId="{7A23287D-3146-4B50-82B7-6C4B81C0A54D}" destId="{02315FDE-D192-4268-B840-DF1AE3421AD6}" srcOrd="0" destOrd="0" presId="urn:microsoft.com/office/officeart/2008/layout/IncreasingCircleProcess"/>
    <dgm:cxn modelId="{17785F8A-0A22-43C6-87A5-6E37553D0404}" srcId="{FBD40E77-258E-4FC1-8DCE-5B19F10C2440}" destId="{8973EF00-0383-41E4-A8D9-AA63FE506B61}" srcOrd="4" destOrd="0" parTransId="{E83151FA-5BC1-4271-A3BA-CE7E783DDCBD}" sibTransId="{9364C39A-974D-4392-B633-A30BB2787F8B}"/>
    <dgm:cxn modelId="{49667F8C-9958-4E17-BE2F-043C1D6551F9}" type="presOf" srcId="{FBD40E77-258E-4FC1-8DCE-5B19F10C2440}" destId="{F92CEAD8-5CA2-4D9F-9799-AEDC99EAF2B2}" srcOrd="0" destOrd="0" presId="urn:microsoft.com/office/officeart/2008/layout/IncreasingCircleProcess"/>
    <dgm:cxn modelId="{4E7D209C-5235-41A9-9DD7-F1548665C822}" srcId="{4A4F7A34-720F-4ED1-9C1C-D7CA6177EA92}" destId="{2B65F4AD-5AE8-4836-9FD7-6DAE78C4F2CB}" srcOrd="0" destOrd="0" parTransId="{E1CB9DF5-D657-429A-945C-C1A5FF41B2BC}" sibTransId="{8E45B653-C849-4262-9855-C15D7E21C3D5}"/>
    <dgm:cxn modelId="{EE705EB6-1167-46FF-86E3-E99216F688AA}" srcId="{FBD40E77-258E-4FC1-8DCE-5B19F10C2440}" destId="{4A4F7A34-720F-4ED1-9C1C-D7CA6177EA92}" srcOrd="1" destOrd="0" parTransId="{9FC0AC42-08DB-4988-9EB5-88F26C681CEE}" sibTransId="{C5870F39-414B-4663-8E4C-85B0FB629F3D}"/>
    <dgm:cxn modelId="{842179BC-2045-4DD5-9CF3-B0766DD82DDC}" srcId="{FBD40E77-258E-4FC1-8DCE-5B19F10C2440}" destId="{FD6234A8-857E-4511-8AA3-C13F5025E703}" srcOrd="0" destOrd="0" parTransId="{15E65D63-E27D-4D4F-865B-C23E635874D7}" sibTransId="{0BB32406-579C-4290-8B53-2B6E3A4D9C8E}"/>
    <dgm:cxn modelId="{2AB31ECB-ADD0-401B-A0CE-FD61AC60C07E}" type="presOf" srcId="{2F687DDB-8C93-447C-B4CD-3DBDBFCA407C}" destId="{16EA2063-5A5B-4958-A0C3-6BADA805D671}" srcOrd="0" destOrd="0" presId="urn:microsoft.com/office/officeart/2008/layout/IncreasingCircleProcess"/>
    <dgm:cxn modelId="{2646F1CC-AAF1-4E68-A692-25D4A35D82E0}" type="presOf" srcId="{1107137F-1E03-4510-882C-EB4013A695EC}" destId="{3D10E1DC-C8CC-40C0-9C2D-C1CC6EFCE125}" srcOrd="0" destOrd="0" presId="urn:microsoft.com/office/officeart/2008/layout/IncreasingCircleProcess"/>
    <dgm:cxn modelId="{0A7FC4DF-1BD8-4253-82DF-D89514EF36F1}" srcId="{8973EF00-0383-41E4-A8D9-AA63FE506B61}" destId="{7A23287D-3146-4B50-82B7-6C4B81C0A54D}" srcOrd="0" destOrd="0" parTransId="{A08D8044-1D96-4D47-B733-8406EE59D4BD}" sibTransId="{31638225-5C70-4771-9208-E12FD0C236A4}"/>
    <dgm:cxn modelId="{6FF341E1-5E45-4C6E-BF2E-D445DA7416D2}" type="presOf" srcId="{D6038A40-6A88-4183-897D-751FBD104335}" destId="{054CBE5B-CEFB-4B9A-BE50-B1FF96282EF6}" srcOrd="0" destOrd="0" presId="urn:microsoft.com/office/officeart/2008/layout/IncreasingCircleProcess"/>
    <dgm:cxn modelId="{744E54E7-A4CC-4F53-BB3C-2F4B0394F3F2}" type="presOf" srcId="{4A4F7A34-720F-4ED1-9C1C-D7CA6177EA92}" destId="{5F92908B-6455-46A6-9C7E-10C1B977AD00}" srcOrd="0" destOrd="0" presId="urn:microsoft.com/office/officeart/2008/layout/IncreasingCircleProcess"/>
    <dgm:cxn modelId="{46E3327D-765A-43B0-8431-4A2C0927CA05}" type="presParOf" srcId="{F92CEAD8-5CA2-4D9F-9799-AEDC99EAF2B2}" destId="{78E1DC16-D3ED-409A-A9DA-C01E43B622F9}" srcOrd="0" destOrd="0" presId="urn:microsoft.com/office/officeart/2008/layout/IncreasingCircleProcess"/>
    <dgm:cxn modelId="{C8F7362D-3D7F-46D2-B8C7-B4BC954F8E76}" type="presParOf" srcId="{78E1DC16-D3ED-409A-A9DA-C01E43B622F9}" destId="{094C3462-B01E-4C64-BD0F-3D70EE73706B}" srcOrd="0" destOrd="0" presId="urn:microsoft.com/office/officeart/2008/layout/IncreasingCircleProcess"/>
    <dgm:cxn modelId="{3E12608E-1646-4E57-A60D-62F143A6A7D4}" type="presParOf" srcId="{78E1DC16-D3ED-409A-A9DA-C01E43B622F9}" destId="{3EC8C71C-09FA-4DF5-BA08-835182F8D822}" srcOrd="1" destOrd="0" presId="urn:microsoft.com/office/officeart/2008/layout/IncreasingCircleProcess"/>
    <dgm:cxn modelId="{D7087671-8235-45F2-83DE-8C50531D5ED8}" type="presParOf" srcId="{78E1DC16-D3ED-409A-A9DA-C01E43B622F9}" destId="{E41173F7-48C7-4C18-A247-3559F231B539}" srcOrd="2" destOrd="0" presId="urn:microsoft.com/office/officeart/2008/layout/IncreasingCircleProcess"/>
    <dgm:cxn modelId="{E1AFAA4F-0FED-4D60-BB5B-4586678B3D94}" type="presParOf" srcId="{78E1DC16-D3ED-409A-A9DA-C01E43B622F9}" destId="{6D5360F0-47F2-4E0E-9022-CEC41C8864F1}" srcOrd="3" destOrd="0" presId="urn:microsoft.com/office/officeart/2008/layout/IncreasingCircleProcess"/>
    <dgm:cxn modelId="{6D97AB6B-9D3F-4423-B84B-D7DF83BCB990}" type="presParOf" srcId="{F92CEAD8-5CA2-4D9F-9799-AEDC99EAF2B2}" destId="{7B8B9348-801A-497D-8204-C360AF367D04}" srcOrd="1" destOrd="0" presId="urn:microsoft.com/office/officeart/2008/layout/IncreasingCircleProcess"/>
    <dgm:cxn modelId="{FF0756B3-F216-44CF-B887-F4A0102EC211}" type="presParOf" srcId="{F92CEAD8-5CA2-4D9F-9799-AEDC99EAF2B2}" destId="{A17725ED-9C0F-44B3-ADD3-544B47B36DA4}" srcOrd="2" destOrd="0" presId="urn:microsoft.com/office/officeart/2008/layout/IncreasingCircleProcess"/>
    <dgm:cxn modelId="{3635689D-67A8-4366-9A0A-6D890100CB8C}" type="presParOf" srcId="{A17725ED-9C0F-44B3-ADD3-544B47B36DA4}" destId="{739AE639-DA51-47EC-8391-D5F67B9E14F2}" srcOrd="0" destOrd="0" presId="urn:microsoft.com/office/officeart/2008/layout/IncreasingCircleProcess"/>
    <dgm:cxn modelId="{62B76E68-FD9F-4809-8353-B3BFA7B16F2D}" type="presParOf" srcId="{A17725ED-9C0F-44B3-ADD3-544B47B36DA4}" destId="{52C44F63-2324-46D9-8850-8496E7384F53}" srcOrd="1" destOrd="0" presId="urn:microsoft.com/office/officeart/2008/layout/IncreasingCircleProcess"/>
    <dgm:cxn modelId="{F8849523-618D-446B-833E-DC7C335E0C48}" type="presParOf" srcId="{A17725ED-9C0F-44B3-ADD3-544B47B36DA4}" destId="{F2442F45-B284-4FB7-A0E6-C96728D246CA}" srcOrd="2" destOrd="0" presId="urn:microsoft.com/office/officeart/2008/layout/IncreasingCircleProcess"/>
    <dgm:cxn modelId="{442725E2-20E2-434C-A97B-7FABA782BDB0}" type="presParOf" srcId="{A17725ED-9C0F-44B3-ADD3-544B47B36DA4}" destId="{5F92908B-6455-46A6-9C7E-10C1B977AD00}" srcOrd="3" destOrd="0" presId="urn:microsoft.com/office/officeart/2008/layout/IncreasingCircleProcess"/>
    <dgm:cxn modelId="{3BF741D3-3BA8-4B37-8FC7-95934EAAFF66}" type="presParOf" srcId="{F92CEAD8-5CA2-4D9F-9799-AEDC99EAF2B2}" destId="{9DEFC9CA-CB9D-49DB-9166-A01FC3164405}" srcOrd="3" destOrd="0" presId="urn:microsoft.com/office/officeart/2008/layout/IncreasingCircleProcess"/>
    <dgm:cxn modelId="{614CADBD-37FD-443C-A482-D403D0D0C596}" type="presParOf" srcId="{F92CEAD8-5CA2-4D9F-9799-AEDC99EAF2B2}" destId="{D97FF666-FFE2-4650-A895-274C6F259D4F}" srcOrd="4" destOrd="0" presId="urn:microsoft.com/office/officeart/2008/layout/IncreasingCircleProcess"/>
    <dgm:cxn modelId="{24F22812-DE35-4A90-912B-3AAF8C958269}" type="presParOf" srcId="{D97FF666-FFE2-4650-A895-274C6F259D4F}" destId="{7294EC2C-D1DE-416C-859A-84A74009C462}" srcOrd="0" destOrd="0" presId="urn:microsoft.com/office/officeart/2008/layout/IncreasingCircleProcess"/>
    <dgm:cxn modelId="{B2AF324F-0D3F-49C8-82A0-C446E7093016}" type="presParOf" srcId="{D97FF666-FFE2-4650-A895-274C6F259D4F}" destId="{278CCCB0-BFD7-42DA-A540-BC8E92E51759}" srcOrd="1" destOrd="0" presId="urn:microsoft.com/office/officeart/2008/layout/IncreasingCircleProcess"/>
    <dgm:cxn modelId="{0278E8E3-CD9D-4E0E-9D1D-AA3D0B8DA71A}" type="presParOf" srcId="{D97FF666-FFE2-4650-A895-274C6F259D4F}" destId="{29BE92C6-E0B9-4142-B58F-E97983DE26EB}" srcOrd="2" destOrd="0" presId="urn:microsoft.com/office/officeart/2008/layout/IncreasingCircleProcess"/>
    <dgm:cxn modelId="{8D50BE36-293E-47FF-ADFB-34DB02CDB7CA}" type="presParOf" srcId="{D97FF666-FFE2-4650-A895-274C6F259D4F}" destId="{3D10E1DC-C8CC-40C0-9C2D-C1CC6EFCE125}" srcOrd="3" destOrd="0" presId="urn:microsoft.com/office/officeart/2008/layout/IncreasingCircleProcess"/>
    <dgm:cxn modelId="{B811560E-7F06-4A97-9792-5F1C2F9A28C6}" type="presParOf" srcId="{F92CEAD8-5CA2-4D9F-9799-AEDC99EAF2B2}" destId="{647129D8-1445-4EDF-B407-1D76744F9639}" srcOrd="5" destOrd="0" presId="urn:microsoft.com/office/officeart/2008/layout/IncreasingCircleProcess"/>
    <dgm:cxn modelId="{12FD79F4-DEC0-4987-A561-AB61D52F4203}" type="presParOf" srcId="{F92CEAD8-5CA2-4D9F-9799-AEDC99EAF2B2}" destId="{A28DBD65-EBE7-4AEC-B83A-ED1B8149763F}" srcOrd="6" destOrd="0" presId="urn:microsoft.com/office/officeart/2008/layout/IncreasingCircleProcess"/>
    <dgm:cxn modelId="{D91630D3-A805-4EB8-B43D-40A408A1EE31}" type="presParOf" srcId="{A28DBD65-EBE7-4AEC-B83A-ED1B8149763F}" destId="{12989563-6751-47F9-B04B-5A4E5B4963A7}" srcOrd="0" destOrd="0" presId="urn:microsoft.com/office/officeart/2008/layout/IncreasingCircleProcess"/>
    <dgm:cxn modelId="{E2CA7381-EA3C-416B-90E7-B82CB95DDD10}" type="presParOf" srcId="{A28DBD65-EBE7-4AEC-B83A-ED1B8149763F}" destId="{CF325542-2A46-4E43-A5FF-BD28A8044310}" srcOrd="1" destOrd="0" presId="urn:microsoft.com/office/officeart/2008/layout/IncreasingCircleProcess"/>
    <dgm:cxn modelId="{371878CF-EC5C-443A-AE3D-700AA69AEC01}" type="presParOf" srcId="{A28DBD65-EBE7-4AEC-B83A-ED1B8149763F}" destId="{53FA0D82-692D-418C-98A4-568196A44B41}" srcOrd="2" destOrd="0" presId="urn:microsoft.com/office/officeart/2008/layout/IncreasingCircleProcess"/>
    <dgm:cxn modelId="{EC748C5D-B109-44B5-9FA5-8F12DEE9AD80}" type="presParOf" srcId="{A28DBD65-EBE7-4AEC-B83A-ED1B8149763F}" destId="{16EA2063-5A5B-4958-A0C3-6BADA805D671}" srcOrd="3" destOrd="0" presId="urn:microsoft.com/office/officeart/2008/layout/IncreasingCircleProcess"/>
    <dgm:cxn modelId="{D90F59FB-6577-4A9E-B85C-3F0A57147D05}" type="presParOf" srcId="{F92CEAD8-5CA2-4D9F-9799-AEDC99EAF2B2}" destId="{8271180D-114C-4373-AA0E-9AB3BF1ED6AD}" srcOrd="7" destOrd="0" presId="urn:microsoft.com/office/officeart/2008/layout/IncreasingCircleProcess"/>
    <dgm:cxn modelId="{7F9534CE-4EF9-4676-9991-AEA466AD1BE0}" type="presParOf" srcId="{F92CEAD8-5CA2-4D9F-9799-AEDC99EAF2B2}" destId="{581756DC-D360-470A-8F55-B49F8F8F4BB3}" srcOrd="8" destOrd="0" presId="urn:microsoft.com/office/officeart/2008/layout/IncreasingCircleProcess"/>
    <dgm:cxn modelId="{32A2D97B-9ECF-4E22-940B-ED2037CDAEFB}" type="presParOf" srcId="{581756DC-D360-470A-8F55-B49F8F8F4BB3}" destId="{04FB7C7B-4C3B-416C-B0F9-5BB2E8FD7033}" srcOrd="0" destOrd="0" presId="urn:microsoft.com/office/officeart/2008/layout/IncreasingCircleProcess"/>
    <dgm:cxn modelId="{E547B44A-67BE-4874-A5A0-5892FA89AD0E}" type="presParOf" srcId="{581756DC-D360-470A-8F55-B49F8F8F4BB3}" destId="{F3F74F64-40EE-4999-BC76-7706DD0178C2}" srcOrd="1" destOrd="0" presId="urn:microsoft.com/office/officeart/2008/layout/IncreasingCircleProcess"/>
    <dgm:cxn modelId="{EEB5CC3F-D3D0-458F-A628-702247E16154}" type="presParOf" srcId="{581756DC-D360-470A-8F55-B49F8F8F4BB3}" destId="{02315FDE-D192-4268-B840-DF1AE3421AD6}" srcOrd="2" destOrd="0" presId="urn:microsoft.com/office/officeart/2008/layout/IncreasingCircleProcess"/>
    <dgm:cxn modelId="{D07EE639-4637-48C9-8D76-BD2378A32201}" type="presParOf" srcId="{581756DC-D360-470A-8F55-B49F8F8F4BB3}" destId="{3C5101B7-86C0-4A78-BA09-B0366F185D10}" srcOrd="3" destOrd="0" presId="urn:microsoft.com/office/officeart/2008/layout/IncreasingCircleProcess"/>
    <dgm:cxn modelId="{2C051D39-4F2C-410D-A6CD-6CFF0F73BA5A}" type="presParOf" srcId="{F92CEAD8-5CA2-4D9F-9799-AEDC99EAF2B2}" destId="{96BEEF47-7D02-461A-B145-3191961FCD9A}" srcOrd="9" destOrd="0" presId="urn:microsoft.com/office/officeart/2008/layout/IncreasingCircleProcess"/>
    <dgm:cxn modelId="{F237AA7A-ECDC-4284-8A05-3F4AE015BE56}" type="presParOf" srcId="{F92CEAD8-5CA2-4D9F-9799-AEDC99EAF2B2}" destId="{3B65EDFA-6566-4CF4-94C8-ACF837324583}" srcOrd="10" destOrd="0" presId="urn:microsoft.com/office/officeart/2008/layout/IncreasingCircleProcess"/>
    <dgm:cxn modelId="{7F27019E-14EF-4973-9A29-6ABB54D2244A}" type="presParOf" srcId="{3B65EDFA-6566-4CF4-94C8-ACF837324583}" destId="{C94025F5-FFB4-43AB-A99F-FB8032A8466B}" srcOrd="0" destOrd="0" presId="urn:microsoft.com/office/officeart/2008/layout/IncreasingCircleProcess"/>
    <dgm:cxn modelId="{265566BE-2639-4629-B4C9-7D8E6E08597C}" type="presParOf" srcId="{3B65EDFA-6566-4CF4-94C8-ACF837324583}" destId="{2BF38D5C-A941-4EAD-A783-F002F3985D98}" srcOrd="1" destOrd="0" presId="urn:microsoft.com/office/officeart/2008/layout/IncreasingCircleProcess"/>
    <dgm:cxn modelId="{72A1D000-B56B-4734-8FED-5C7B09662C8D}" type="presParOf" srcId="{3B65EDFA-6566-4CF4-94C8-ACF837324583}" destId="{054CBE5B-CEFB-4B9A-BE50-B1FF96282EF6}" srcOrd="2" destOrd="0" presId="urn:microsoft.com/office/officeart/2008/layout/IncreasingCircleProcess"/>
    <dgm:cxn modelId="{224209C5-FB95-4BEB-880C-AE9D1FBB60FF}" type="presParOf" srcId="{3B65EDFA-6566-4CF4-94C8-ACF837324583}" destId="{2D4F826D-CD99-44B4-8292-E68CE1681C35}" srcOrd="3" destOrd="0" presId="urn:microsoft.com/office/officeart/2008/layout/Increasing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D40E77-258E-4FC1-8DCE-5B19F10C2440}" type="doc">
      <dgm:prSet loTypeId="urn:microsoft.com/office/officeart/2008/layout/IncreasingCircleProcess" loCatId="list" qsTypeId="urn:microsoft.com/office/officeart/2005/8/quickstyle/simple1" qsCatId="simple" csTypeId="urn:microsoft.com/office/officeart/2005/8/colors/accent1_2" csCatId="accent1" phldr="1"/>
      <dgm:spPr/>
    </dgm:pt>
    <dgm:pt modelId="{3D72C320-730B-4531-85CE-AF08B50514CF}">
      <dgm:prSet/>
      <dgm:spPr/>
      <dgm:t>
        <a:bodyPr/>
        <a:lstStyle/>
        <a:p>
          <a:r>
            <a:rPr lang="en-US">
              <a:latin typeface="Twinkl" pitchFamily="2" charset="0"/>
            </a:rPr>
            <a:t>SCODAS</a:t>
          </a:r>
          <a:endParaRPr lang="en-US" dirty="0">
            <a:latin typeface="Twinkl" pitchFamily="2" charset="0"/>
          </a:endParaRPr>
        </a:p>
      </dgm:t>
    </dgm:pt>
    <dgm:pt modelId="{E7817C33-23C3-47A2-8DA0-6D5161DA54B1}" type="sibTrans" cxnId="{599CBF86-7164-476C-ADD3-B43456C0EA34}">
      <dgm:prSet/>
      <dgm:spPr/>
      <dgm:t>
        <a:bodyPr/>
        <a:lstStyle/>
        <a:p>
          <a:endParaRPr lang="en-US"/>
        </a:p>
      </dgm:t>
    </dgm:pt>
    <dgm:pt modelId="{79B32041-B023-4823-AE1E-E85737B55918}" type="parTrans" cxnId="{599CBF86-7164-476C-ADD3-B43456C0EA34}">
      <dgm:prSet/>
      <dgm:spPr/>
      <dgm:t>
        <a:bodyPr/>
        <a:lstStyle/>
        <a:p>
          <a:endParaRPr lang="en-US"/>
        </a:p>
      </dgm:t>
    </dgm:pt>
    <dgm:pt modelId="{DD333A4F-5D3A-442C-957C-096F6215186A}">
      <dgm:prSet/>
      <dgm:spPr/>
      <dgm:t>
        <a:bodyPr/>
        <a:lstStyle/>
        <a:p>
          <a:r>
            <a:rPr lang="en-GB" dirty="0">
              <a:latin typeface="Twinkl" pitchFamily="2" charset="0"/>
            </a:rPr>
            <a:t>Social Communication Disorders Assessment Service</a:t>
          </a:r>
        </a:p>
      </dgm:t>
    </dgm:pt>
    <dgm:pt modelId="{E882B0D4-7901-479D-BACA-57FCE185A826}" type="parTrans" cxnId="{B1A7560D-9B1A-4F7A-8ED7-5F1C63F06449}">
      <dgm:prSet/>
      <dgm:spPr/>
      <dgm:t>
        <a:bodyPr/>
        <a:lstStyle/>
        <a:p>
          <a:endParaRPr lang="en-US"/>
        </a:p>
      </dgm:t>
    </dgm:pt>
    <dgm:pt modelId="{1556D7C1-4F12-439B-9387-2367AB0ECA11}" type="sibTrans" cxnId="{B1A7560D-9B1A-4F7A-8ED7-5F1C63F06449}">
      <dgm:prSet/>
      <dgm:spPr/>
      <dgm:t>
        <a:bodyPr/>
        <a:lstStyle/>
        <a:p>
          <a:endParaRPr lang="en-US"/>
        </a:p>
      </dgm:t>
    </dgm:pt>
    <dgm:pt modelId="{2EFF5D74-5C6B-4E06-98AB-745891BAA765}">
      <dgm:prSet/>
      <dgm:spPr/>
      <dgm:t>
        <a:bodyPr/>
        <a:lstStyle/>
        <a:p>
          <a:r>
            <a:rPr lang="en-US">
              <a:latin typeface="Twinkl" pitchFamily="2" charset="0"/>
            </a:rPr>
            <a:t>SENCO</a:t>
          </a:r>
          <a:endParaRPr lang="en-GB">
            <a:latin typeface="Twinkl" pitchFamily="2" charset="0"/>
          </a:endParaRPr>
        </a:p>
      </dgm:t>
    </dgm:pt>
    <dgm:pt modelId="{B4683E8E-BEAD-4D4B-887B-01D5C6923211}" type="parTrans" cxnId="{CD0A07B3-9092-443B-BCBF-EDD60FB8A701}">
      <dgm:prSet/>
      <dgm:spPr/>
      <dgm:t>
        <a:bodyPr/>
        <a:lstStyle/>
        <a:p>
          <a:endParaRPr lang="en-US"/>
        </a:p>
      </dgm:t>
    </dgm:pt>
    <dgm:pt modelId="{DBA54320-E4F8-4663-9FDF-619824E6A2FA}" type="sibTrans" cxnId="{CD0A07B3-9092-443B-BCBF-EDD60FB8A701}">
      <dgm:prSet/>
      <dgm:spPr/>
      <dgm:t>
        <a:bodyPr/>
        <a:lstStyle/>
        <a:p>
          <a:endParaRPr lang="en-US"/>
        </a:p>
      </dgm:t>
    </dgm:pt>
    <dgm:pt modelId="{9EA3FA96-1FD1-4545-965B-2D9839CC83C5}">
      <dgm:prSet/>
      <dgm:spPr/>
      <dgm:t>
        <a:bodyPr/>
        <a:lstStyle/>
        <a:p>
          <a:r>
            <a:rPr lang="en-US">
              <a:latin typeface="Twinkl" pitchFamily="2" charset="0"/>
            </a:rPr>
            <a:t>Special Educational Needs Coordinator</a:t>
          </a:r>
          <a:endParaRPr lang="en-GB">
            <a:latin typeface="Twinkl" pitchFamily="2" charset="0"/>
          </a:endParaRPr>
        </a:p>
      </dgm:t>
    </dgm:pt>
    <dgm:pt modelId="{385DFA4D-1D93-4894-8588-ACCDF91BC1C5}" type="parTrans" cxnId="{4D10FC3F-9BA4-4A07-845E-3549A9C8852C}">
      <dgm:prSet/>
      <dgm:spPr/>
      <dgm:t>
        <a:bodyPr/>
        <a:lstStyle/>
        <a:p>
          <a:endParaRPr lang="en-US"/>
        </a:p>
      </dgm:t>
    </dgm:pt>
    <dgm:pt modelId="{351F122E-10CE-4AE3-8943-25A262F60384}" type="sibTrans" cxnId="{4D10FC3F-9BA4-4A07-845E-3549A9C8852C}">
      <dgm:prSet/>
      <dgm:spPr/>
      <dgm:t>
        <a:bodyPr/>
        <a:lstStyle/>
        <a:p>
          <a:endParaRPr lang="en-US"/>
        </a:p>
      </dgm:t>
    </dgm:pt>
    <dgm:pt modelId="{8A695185-4E00-4C23-88EB-D1AC3CEEAC68}">
      <dgm:prSet/>
      <dgm:spPr/>
      <dgm:t>
        <a:bodyPr/>
        <a:lstStyle/>
        <a:p>
          <a:r>
            <a:rPr lang="en-US">
              <a:latin typeface="Twinkl" pitchFamily="2" charset="0"/>
            </a:rPr>
            <a:t>SEND</a:t>
          </a:r>
          <a:endParaRPr lang="en-GB">
            <a:latin typeface="Twinkl" pitchFamily="2" charset="0"/>
          </a:endParaRPr>
        </a:p>
      </dgm:t>
    </dgm:pt>
    <dgm:pt modelId="{94AF6FDF-C5EE-436E-BC02-06795B9E905D}" type="parTrans" cxnId="{BFCA1A89-E936-4F35-8358-2805DB78CFB1}">
      <dgm:prSet/>
      <dgm:spPr/>
      <dgm:t>
        <a:bodyPr/>
        <a:lstStyle/>
        <a:p>
          <a:endParaRPr lang="en-US"/>
        </a:p>
      </dgm:t>
    </dgm:pt>
    <dgm:pt modelId="{120F4FCB-D0FB-411D-8B04-85EC055EEB17}" type="sibTrans" cxnId="{BFCA1A89-E936-4F35-8358-2805DB78CFB1}">
      <dgm:prSet/>
      <dgm:spPr/>
      <dgm:t>
        <a:bodyPr/>
        <a:lstStyle/>
        <a:p>
          <a:endParaRPr lang="en-US"/>
        </a:p>
      </dgm:t>
    </dgm:pt>
    <dgm:pt modelId="{8DC6C02F-4BFA-43A0-9DDB-923F383ECD69}">
      <dgm:prSet/>
      <dgm:spPr/>
      <dgm:t>
        <a:bodyPr/>
        <a:lstStyle/>
        <a:p>
          <a:r>
            <a:rPr lang="en-US">
              <a:latin typeface="Twinkl" pitchFamily="2" charset="0"/>
            </a:rPr>
            <a:t>Special Educational Needs and Disabilities</a:t>
          </a:r>
          <a:endParaRPr lang="en-GB">
            <a:latin typeface="Twinkl" pitchFamily="2" charset="0"/>
          </a:endParaRPr>
        </a:p>
      </dgm:t>
    </dgm:pt>
    <dgm:pt modelId="{8A1754D4-FC5D-48BB-B22A-253EA82CDBBE}" type="parTrans" cxnId="{BFC6046D-EF6F-4EA6-ABD2-E87B721670C8}">
      <dgm:prSet/>
      <dgm:spPr/>
      <dgm:t>
        <a:bodyPr/>
        <a:lstStyle/>
        <a:p>
          <a:endParaRPr lang="en-US"/>
        </a:p>
      </dgm:t>
    </dgm:pt>
    <dgm:pt modelId="{F13B1E1E-BF80-4C97-B091-12F9ED035D61}" type="sibTrans" cxnId="{BFC6046D-EF6F-4EA6-ABD2-E87B721670C8}">
      <dgm:prSet/>
      <dgm:spPr/>
      <dgm:t>
        <a:bodyPr/>
        <a:lstStyle/>
        <a:p>
          <a:endParaRPr lang="en-US"/>
        </a:p>
      </dgm:t>
    </dgm:pt>
    <dgm:pt modelId="{27BCE523-D1E6-4FBB-B937-8907EA43017D}">
      <dgm:prSet/>
      <dgm:spPr/>
      <dgm:t>
        <a:bodyPr/>
        <a:lstStyle/>
        <a:p>
          <a:r>
            <a:rPr lang="en-US">
              <a:latin typeface="Twinkl" pitchFamily="2" charset="0"/>
            </a:rPr>
            <a:t>SENDIASS</a:t>
          </a:r>
          <a:endParaRPr lang="en-GB">
            <a:latin typeface="Twinkl" pitchFamily="2" charset="0"/>
          </a:endParaRPr>
        </a:p>
      </dgm:t>
    </dgm:pt>
    <dgm:pt modelId="{444D32CE-6863-4F5C-BE39-FA4AA7ABDA60}" type="parTrans" cxnId="{72E07DE3-37E9-4158-8123-74DD1BCC7447}">
      <dgm:prSet/>
      <dgm:spPr/>
      <dgm:t>
        <a:bodyPr/>
        <a:lstStyle/>
        <a:p>
          <a:endParaRPr lang="en-US"/>
        </a:p>
      </dgm:t>
    </dgm:pt>
    <dgm:pt modelId="{7EDA4D0D-8AB3-4B62-943A-FB799D282348}" type="sibTrans" cxnId="{72E07DE3-37E9-4158-8123-74DD1BCC7447}">
      <dgm:prSet/>
      <dgm:spPr/>
      <dgm:t>
        <a:bodyPr/>
        <a:lstStyle/>
        <a:p>
          <a:endParaRPr lang="en-US"/>
        </a:p>
      </dgm:t>
    </dgm:pt>
    <dgm:pt modelId="{485CDE33-5678-4527-9EBA-8DEA8502321F}">
      <dgm:prSet/>
      <dgm:spPr/>
      <dgm:t>
        <a:bodyPr/>
        <a:lstStyle/>
        <a:p>
          <a:r>
            <a:rPr lang="en-US">
              <a:latin typeface="Twinkl" pitchFamily="2" charset="0"/>
            </a:rPr>
            <a:t>Special Educational Needs Information and Advice Support Service</a:t>
          </a:r>
          <a:endParaRPr lang="en-GB">
            <a:latin typeface="Twinkl" pitchFamily="2" charset="0"/>
          </a:endParaRPr>
        </a:p>
      </dgm:t>
    </dgm:pt>
    <dgm:pt modelId="{E74928C0-83F7-4969-A74C-7F62ECB4D228}" type="parTrans" cxnId="{F375C02F-FD05-4FEE-BD8B-70EA5FF664DE}">
      <dgm:prSet/>
      <dgm:spPr/>
      <dgm:t>
        <a:bodyPr/>
        <a:lstStyle/>
        <a:p>
          <a:endParaRPr lang="en-US"/>
        </a:p>
      </dgm:t>
    </dgm:pt>
    <dgm:pt modelId="{FACBB175-CE37-4EB7-91DE-A1B3411850F1}" type="sibTrans" cxnId="{F375C02F-FD05-4FEE-BD8B-70EA5FF664DE}">
      <dgm:prSet/>
      <dgm:spPr/>
      <dgm:t>
        <a:bodyPr/>
        <a:lstStyle/>
        <a:p>
          <a:endParaRPr lang="en-US"/>
        </a:p>
      </dgm:t>
    </dgm:pt>
    <dgm:pt modelId="{B6AFF8C9-7E0E-4D11-B920-099EDD4C69FB}">
      <dgm:prSet/>
      <dgm:spPr/>
      <dgm:t>
        <a:bodyPr/>
        <a:lstStyle/>
        <a:p>
          <a:r>
            <a:rPr lang="en-US">
              <a:latin typeface="Twinkl" pitchFamily="2" charset="0"/>
            </a:rPr>
            <a:t>SpLD</a:t>
          </a:r>
          <a:endParaRPr lang="en-GB">
            <a:latin typeface="Twinkl" pitchFamily="2" charset="0"/>
          </a:endParaRPr>
        </a:p>
      </dgm:t>
    </dgm:pt>
    <dgm:pt modelId="{3BCEFFBA-4900-43EE-A086-7D263B049954}" type="parTrans" cxnId="{9DB62080-321F-4871-8C9D-F29A274E83B6}">
      <dgm:prSet/>
      <dgm:spPr/>
      <dgm:t>
        <a:bodyPr/>
        <a:lstStyle/>
        <a:p>
          <a:endParaRPr lang="en-US"/>
        </a:p>
      </dgm:t>
    </dgm:pt>
    <dgm:pt modelId="{195787BC-8BFC-4881-AB7B-E5BF3D4006BA}" type="sibTrans" cxnId="{9DB62080-321F-4871-8C9D-F29A274E83B6}">
      <dgm:prSet/>
      <dgm:spPr/>
      <dgm:t>
        <a:bodyPr/>
        <a:lstStyle/>
        <a:p>
          <a:endParaRPr lang="en-US"/>
        </a:p>
      </dgm:t>
    </dgm:pt>
    <dgm:pt modelId="{96287C0C-165A-40DE-BCFD-A7DE5FCB6D9F}">
      <dgm:prSet/>
      <dgm:spPr/>
      <dgm:t>
        <a:bodyPr/>
        <a:lstStyle/>
        <a:p>
          <a:r>
            <a:rPr lang="en-US">
              <a:latin typeface="Twinkl" pitchFamily="2" charset="0"/>
            </a:rPr>
            <a:t>Specific Learning Difficulty</a:t>
          </a:r>
          <a:endParaRPr lang="en-GB">
            <a:latin typeface="Twinkl" pitchFamily="2" charset="0"/>
          </a:endParaRPr>
        </a:p>
      </dgm:t>
    </dgm:pt>
    <dgm:pt modelId="{65592E89-4A6B-4BA5-B1FD-80C683E1F7FF}" type="parTrans" cxnId="{203D5F27-C4DA-4AEB-8AB0-33D4DAA2522F}">
      <dgm:prSet/>
      <dgm:spPr/>
      <dgm:t>
        <a:bodyPr/>
        <a:lstStyle/>
        <a:p>
          <a:endParaRPr lang="en-US"/>
        </a:p>
      </dgm:t>
    </dgm:pt>
    <dgm:pt modelId="{5856157D-83B1-45D8-9D51-59298130D088}" type="sibTrans" cxnId="{203D5F27-C4DA-4AEB-8AB0-33D4DAA2522F}">
      <dgm:prSet/>
      <dgm:spPr/>
      <dgm:t>
        <a:bodyPr/>
        <a:lstStyle/>
        <a:p>
          <a:endParaRPr lang="en-US"/>
        </a:p>
      </dgm:t>
    </dgm:pt>
    <dgm:pt modelId="{4695E688-5810-4949-82DD-E4AA94F8426A}">
      <dgm:prSet/>
      <dgm:spPr/>
      <dgm:t>
        <a:bodyPr/>
        <a:lstStyle/>
        <a:p>
          <a:r>
            <a:rPr lang="en-US">
              <a:latin typeface="Twinkl" pitchFamily="2" charset="0"/>
            </a:rPr>
            <a:t>VI</a:t>
          </a:r>
          <a:endParaRPr lang="en-GB">
            <a:latin typeface="Twinkl" pitchFamily="2" charset="0"/>
          </a:endParaRPr>
        </a:p>
      </dgm:t>
    </dgm:pt>
    <dgm:pt modelId="{E498C965-E704-4B92-81BD-958D487798F2}" type="parTrans" cxnId="{D65D30AB-9D6E-41F8-A2E2-76B4678A7A52}">
      <dgm:prSet/>
      <dgm:spPr/>
      <dgm:t>
        <a:bodyPr/>
        <a:lstStyle/>
        <a:p>
          <a:endParaRPr lang="en-US"/>
        </a:p>
      </dgm:t>
    </dgm:pt>
    <dgm:pt modelId="{7E18A650-6D28-4519-AA6E-93442D8E359D}" type="sibTrans" cxnId="{D65D30AB-9D6E-41F8-A2E2-76B4678A7A52}">
      <dgm:prSet/>
      <dgm:spPr/>
      <dgm:t>
        <a:bodyPr/>
        <a:lstStyle/>
        <a:p>
          <a:endParaRPr lang="en-US"/>
        </a:p>
      </dgm:t>
    </dgm:pt>
    <dgm:pt modelId="{EEF41877-E288-41F7-968F-6E4A819E0FD3}">
      <dgm:prSet/>
      <dgm:spPr/>
      <dgm:t>
        <a:bodyPr/>
        <a:lstStyle/>
        <a:p>
          <a:r>
            <a:rPr lang="en-US" dirty="0">
              <a:latin typeface="Twinkl" pitchFamily="2" charset="0"/>
            </a:rPr>
            <a:t>Visual Impairment</a:t>
          </a:r>
          <a:endParaRPr lang="en-GB" dirty="0">
            <a:latin typeface="Twinkl" pitchFamily="2" charset="0"/>
          </a:endParaRPr>
        </a:p>
      </dgm:t>
    </dgm:pt>
    <dgm:pt modelId="{5D9BFC1D-35A9-449E-AF19-BC4C6FC6F9FB}" type="parTrans" cxnId="{BB0F3357-54F1-438E-8C30-A826F426F7A9}">
      <dgm:prSet/>
      <dgm:spPr/>
      <dgm:t>
        <a:bodyPr/>
        <a:lstStyle/>
        <a:p>
          <a:endParaRPr lang="en-US"/>
        </a:p>
      </dgm:t>
    </dgm:pt>
    <dgm:pt modelId="{AC773DEC-31C4-4AB1-A792-F6D933C0C1DC}" type="sibTrans" cxnId="{BB0F3357-54F1-438E-8C30-A826F426F7A9}">
      <dgm:prSet/>
      <dgm:spPr/>
      <dgm:t>
        <a:bodyPr/>
        <a:lstStyle/>
        <a:p>
          <a:endParaRPr lang="en-US"/>
        </a:p>
      </dgm:t>
    </dgm:pt>
    <dgm:pt modelId="{F92CEAD8-5CA2-4D9F-9799-AEDC99EAF2B2}" type="pres">
      <dgm:prSet presAssocID="{FBD40E77-258E-4FC1-8DCE-5B19F10C2440}" presName="Name0" presStyleCnt="0">
        <dgm:presLayoutVars>
          <dgm:chMax val="7"/>
          <dgm:chPref val="7"/>
          <dgm:dir/>
          <dgm:animOne val="branch"/>
          <dgm:animLvl val="lvl"/>
        </dgm:presLayoutVars>
      </dgm:prSet>
      <dgm:spPr/>
    </dgm:pt>
    <dgm:pt modelId="{8A21D199-0EA1-405C-91BF-3802645A9850}" type="pres">
      <dgm:prSet presAssocID="{3D72C320-730B-4531-85CE-AF08B50514CF}" presName="composite" presStyleCnt="0"/>
      <dgm:spPr/>
    </dgm:pt>
    <dgm:pt modelId="{07C063D2-529C-48F8-BB0F-D1801E10BAD7}" type="pres">
      <dgm:prSet presAssocID="{3D72C320-730B-4531-85CE-AF08B50514CF}" presName="BackAccent" presStyleLbl="bgShp" presStyleIdx="0" presStyleCnt="6"/>
      <dgm:spPr>
        <a:blipFill rotWithShape="0">
          <a:blip xmlns:r="http://schemas.openxmlformats.org/officeDocument/2006/relationships" r:embed="rId1"/>
          <a:stretch>
            <a:fillRect/>
          </a:stretch>
        </a:blipFill>
      </dgm:spPr>
    </dgm:pt>
    <dgm:pt modelId="{21EB9102-8B07-4A22-B3BF-0AE05A10B832}" type="pres">
      <dgm:prSet presAssocID="{3D72C320-730B-4531-85CE-AF08B50514CF}" presName="Accent" presStyleLbl="alignNode1" presStyleIdx="0" presStyleCnt="6"/>
      <dgm:spPr/>
    </dgm:pt>
    <dgm:pt modelId="{D115ECF3-E4B1-4224-87CC-6064E0028949}" type="pres">
      <dgm:prSet presAssocID="{3D72C320-730B-4531-85CE-AF08B50514CF}" presName="Child" presStyleLbl="revTx" presStyleIdx="0" presStyleCnt="12">
        <dgm:presLayoutVars>
          <dgm:chMax val="0"/>
          <dgm:chPref val="0"/>
          <dgm:bulletEnabled val="1"/>
        </dgm:presLayoutVars>
      </dgm:prSet>
      <dgm:spPr/>
    </dgm:pt>
    <dgm:pt modelId="{A2737A36-BA70-4825-B43F-2C9C82A7A63F}" type="pres">
      <dgm:prSet presAssocID="{3D72C320-730B-4531-85CE-AF08B50514CF}" presName="Parent" presStyleLbl="revTx" presStyleIdx="1" presStyleCnt="12">
        <dgm:presLayoutVars>
          <dgm:chMax val="1"/>
          <dgm:chPref val="1"/>
          <dgm:bulletEnabled val="1"/>
        </dgm:presLayoutVars>
      </dgm:prSet>
      <dgm:spPr/>
    </dgm:pt>
    <dgm:pt modelId="{BDF30067-810F-442E-9B38-A12689B4BC40}" type="pres">
      <dgm:prSet presAssocID="{E7817C33-23C3-47A2-8DA0-6D5161DA54B1}" presName="sibTrans" presStyleCnt="0"/>
      <dgm:spPr/>
    </dgm:pt>
    <dgm:pt modelId="{A1A5A621-9A99-45B6-B3B4-67CBC3C4D277}" type="pres">
      <dgm:prSet presAssocID="{2EFF5D74-5C6B-4E06-98AB-745891BAA765}" presName="composite" presStyleCnt="0"/>
      <dgm:spPr/>
    </dgm:pt>
    <dgm:pt modelId="{FA55FE7E-F2E5-43C0-B6E3-97C5A0F3C454}" type="pres">
      <dgm:prSet presAssocID="{2EFF5D74-5C6B-4E06-98AB-745891BAA765}" presName="BackAccent" presStyleLbl="bgShp" presStyleIdx="1" presStyleCnt="6"/>
      <dgm:spPr/>
    </dgm:pt>
    <dgm:pt modelId="{0050E7CC-7653-4DF0-AE14-1BED94A15C23}" type="pres">
      <dgm:prSet presAssocID="{2EFF5D74-5C6B-4E06-98AB-745891BAA765}" presName="Accent" presStyleLbl="alignNode1" presStyleIdx="1" presStyleCnt="6"/>
      <dgm:spPr/>
    </dgm:pt>
    <dgm:pt modelId="{BFDC5210-A353-4158-A3A3-6EB766E51410}" type="pres">
      <dgm:prSet presAssocID="{2EFF5D74-5C6B-4E06-98AB-745891BAA765}" presName="Child" presStyleLbl="revTx" presStyleIdx="2" presStyleCnt="12">
        <dgm:presLayoutVars>
          <dgm:chMax val="0"/>
          <dgm:chPref val="0"/>
          <dgm:bulletEnabled val="1"/>
        </dgm:presLayoutVars>
      </dgm:prSet>
      <dgm:spPr/>
    </dgm:pt>
    <dgm:pt modelId="{A2D81AEF-C13D-423E-818D-589EB4706875}" type="pres">
      <dgm:prSet presAssocID="{2EFF5D74-5C6B-4E06-98AB-745891BAA765}" presName="Parent" presStyleLbl="revTx" presStyleIdx="3" presStyleCnt="12">
        <dgm:presLayoutVars>
          <dgm:chMax val="1"/>
          <dgm:chPref val="1"/>
          <dgm:bulletEnabled val="1"/>
        </dgm:presLayoutVars>
      </dgm:prSet>
      <dgm:spPr/>
    </dgm:pt>
    <dgm:pt modelId="{6B899687-F486-4356-A549-5CF93B994584}" type="pres">
      <dgm:prSet presAssocID="{DBA54320-E4F8-4663-9FDF-619824E6A2FA}" presName="sibTrans" presStyleCnt="0"/>
      <dgm:spPr/>
    </dgm:pt>
    <dgm:pt modelId="{B9142978-BE60-47E5-9AEC-76316BE02C95}" type="pres">
      <dgm:prSet presAssocID="{8A695185-4E00-4C23-88EB-D1AC3CEEAC68}" presName="composite" presStyleCnt="0"/>
      <dgm:spPr/>
    </dgm:pt>
    <dgm:pt modelId="{4181C18B-9100-426A-BD27-0ACBA7040914}" type="pres">
      <dgm:prSet presAssocID="{8A695185-4E00-4C23-88EB-D1AC3CEEAC68}" presName="BackAccent" presStyleLbl="bgShp" presStyleIdx="2" presStyleCnt="6"/>
      <dgm:spPr/>
    </dgm:pt>
    <dgm:pt modelId="{143CE25C-E852-41AE-B061-52AB4408B5FC}" type="pres">
      <dgm:prSet presAssocID="{8A695185-4E00-4C23-88EB-D1AC3CEEAC68}" presName="Accent" presStyleLbl="alignNode1" presStyleIdx="2" presStyleCnt="6"/>
      <dgm:spPr/>
    </dgm:pt>
    <dgm:pt modelId="{929945C2-BC9C-44A7-ABC9-571208E5947E}" type="pres">
      <dgm:prSet presAssocID="{8A695185-4E00-4C23-88EB-D1AC3CEEAC68}" presName="Child" presStyleLbl="revTx" presStyleIdx="4" presStyleCnt="12">
        <dgm:presLayoutVars>
          <dgm:chMax val="0"/>
          <dgm:chPref val="0"/>
          <dgm:bulletEnabled val="1"/>
        </dgm:presLayoutVars>
      </dgm:prSet>
      <dgm:spPr/>
    </dgm:pt>
    <dgm:pt modelId="{51104C49-EBF6-4E5E-935C-6C536745A15E}" type="pres">
      <dgm:prSet presAssocID="{8A695185-4E00-4C23-88EB-D1AC3CEEAC68}" presName="Parent" presStyleLbl="revTx" presStyleIdx="5" presStyleCnt="12">
        <dgm:presLayoutVars>
          <dgm:chMax val="1"/>
          <dgm:chPref val="1"/>
          <dgm:bulletEnabled val="1"/>
        </dgm:presLayoutVars>
      </dgm:prSet>
      <dgm:spPr/>
    </dgm:pt>
    <dgm:pt modelId="{EF98FB50-B4D2-4016-8BB7-9F80AB1FB3BF}" type="pres">
      <dgm:prSet presAssocID="{120F4FCB-D0FB-411D-8B04-85EC055EEB17}" presName="sibTrans" presStyleCnt="0"/>
      <dgm:spPr/>
    </dgm:pt>
    <dgm:pt modelId="{0C24A1F8-4F4F-4E61-A7EA-AEF2478D73DE}" type="pres">
      <dgm:prSet presAssocID="{27BCE523-D1E6-4FBB-B937-8907EA43017D}" presName="composite" presStyleCnt="0"/>
      <dgm:spPr/>
    </dgm:pt>
    <dgm:pt modelId="{72B26138-C3F1-4F7C-87BF-1725AB68A131}" type="pres">
      <dgm:prSet presAssocID="{27BCE523-D1E6-4FBB-B937-8907EA43017D}" presName="BackAccent" presStyleLbl="bgShp" presStyleIdx="3" presStyleCnt="6"/>
      <dgm:spPr/>
    </dgm:pt>
    <dgm:pt modelId="{4AD64499-F609-4CCF-9DC1-68A74B47F720}" type="pres">
      <dgm:prSet presAssocID="{27BCE523-D1E6-4FBB-B937-8907EA43017D}" presName="Accent" presStyleLbl="alignNode1" presStyleIdx="3" presStyleCnt="6"/>
      <dgm:spPr/>
    </dgm:pt>
    <dgm:pt modelId="{FE021A3C-B50A-45E6-8915-871A701AB78A}" type="pres">
      <dgm:prSet presAssocID="{27BCE523-D1E6-4FBB-B937-8907EA43017D}" presName="Child" presStyleLbl="revTx" presStyleIdx="6" presStyleCnt="12">
        <dgm:presLayoutVars>
          <dgm:chMax val="0"/>
          <dgm:chPref val="0"/>
          <dgm:bulletEnabled val="1"/>
        </dgm:presLayoutVars>
      </dgm:prSet>
      <dgm:spPr/>
    </dgm:pt>
    <dgm:pt modelId="{C0FAC616-A159-4436-9EF7-F84208C6A810}" type="pres">
      <dgm:prSet presAssocID="{27BCE523-D1E6-4FBB-B937-8907EA43017D}" presName="Parent" presStyleLbl="revTx" presStyleIdx="7" presStyleCnt="12">
        <dgm:presLayoutVars>
          <dgm:chMax val="1"/>
          <dgm:chPref val="1"/>
          <dgm:bulletEnabled val="1"/>
        </dgm:presLayoutVars>
      </dgm:prSet>
      <dgm:spPr/>
    </dgm:pt>
    <dgm:pt modelId="{AC7FB038-C182-44AA-9FA3-694C623359F6}" type="pres">
      <dgm:prSet presAssocID="{7EDA4D0D-8AB3-4B62-943A-FB799D282348}" presName="sibTrans" presStyleCnt="0"/>
      <dgm:spPr/>
    </dgm:pt>
    <dgm:pt modelId="{97CCDB46-036C-4F7E-92D4-B5F2480632B4}" type="pres">
      <dgm:prSet presAssocID="{B6AFF8C9-7E0E-4D11-B920-099EDD4C69FB}" presName="composite" presStyleCnt="0"/>
      <dgm:spPr/>
    </dgm:pt>
    <dgm:pt modelId="{FD2A878A-83AF-463C-A778-1D39444D022A}" type="pres">
      <dgm:prSet presAssocID="{B6AFF8C9-7E0E-4D11-B920-099EDD4C69FB}" presName="BackAccent" presStyleLbl="bgShp" presStyleIdx="4" presStyleCnt="6"/>
      <dgm:spPr/>
    </dgm:pt>
    <dgm:pt modelId="{788531A6-4A63-42D9-B1EA-3A627DF10739}" type="pres">
      <dgm:prSet presAssocID="{B6AFF8C9-7E0E-4D11-B920-099EDD4C69FB}" presName="Accent" presStyleLbl="alignNode1" presStyleIdx="4" presStyleCnt="6"/>
      <dgm:spPr/>
    </dgm:pt>
    <dgm:pt modelId="{6C332935-E433-46E1-ACBC-A4675273F5DD}" type="pres">
      <dgm:prSet presAssocID="{B6AFF8C9-7E0E-4D11-B920-099EDD4C69FB}" presName="Child" presStyleLbl="revTx" presStyleIdx="8" presStyleCnt="12">
        <dgm:presLayoutVars>
          <dgm:chMax val="0"/>
          <dgm:chPref val="0"/>
          <dgm:bulletEnabled val="1"/>
        </dgm:presLayoutVars>
      </dgm:prSet>
      <dgm:spPr/>
    </dgm:pt>
    <dgm:pt modelId="{64F08C49-DAC5-4118-980C-F448FD5FB69B}" type="pres">
      <dgm:prSet presAssocID="{B6AFF8C9-7E0E-4D11-B920-099EDD4C69FB}" presName="Parent" presStyleLbl="revTx" presStyleIdx="9" presStyleCnt="12">
        <dgm:presLayoutVars>
          <dgm:chMax val="1"/>
          <dgm:chPref val="1"/>
          <dgm:bulletEnabled val="1"/>
        </dgm:presLayoutVars>
      </dgm:prSet>
      <dgm:spPr/>
    </dgm:pt>
    <dgm:pt modelId="{40DFD3C3-19BD-4D88-80E6-A2019CB9DDE8}" type="pres">
      <dgm:prSet presAssocID="{195787BC-8BFC-4881-AB7B-E5BF3D4006BA}" presName="sibTrans" presStyleCnt="0"/>
      <dgm:spPr/>
    </dgm:pt>
    <dgm:pt modelId="{0E95292A-4230-4B70-A06E-784D874168DC}" type="pres">
      <dgm:prSet presAssocID="{4695E688-5810-4949-82DD-E4AA94F8426A}" presName="composite" presStyleCnt="0"/>
      <dgm:spPr/>
    </dgm:pt>
    <dgm:pt modelId="{C8BB0306-1EFD-4A9D-A5B9-1EA3510481CE}" type="pres">
      <dgm:prSet presAssocID="{4695E688-5810-4949-82DD-E4AA94F8426A}" presName="BackAccent" presStyleLbl="bgShp" presStyleIdx="5" presStyleCnt="6"/>
      <dgm:spPr/>
    </dgm:pt>
    <dgm:pt modelId="{51FB199E-40E5-462C-954B-2E348CFD7F66}" type="pres">
      <dgm:prSet presAssocID="{4695E688-5810-4949-82DD-E4AA94F8426A}" presName="Accent" presStyleLbl="alignNode1" presStyleIdx="5" presStyleCnt="6"/>
      <dgm:spPr/>
    </dgm:pt>
    <dgm:pt modelId="{8DD4C66C-168C-4901-91F2-02B387A9AF84}" type="pres">
      <dgm:prSet presAssocID="{4695E688-5810-4949-82DD-E4AA94F8426A}" presName="Child" presStyleLbl="revTx" presStyleIdx="10" presStyleCnt="12">
        <dgm:presLayoutVars>
          <dgm:chMax val="0"/>
          <dgm:chPref val="0"/>
          <dgm:bulletEnabled val="1"/>
        </dgm:presLayoutVars>
      </dgm:prSet>
      <dgm:spPr/>
    </dgm:pt>
    <dgm:pt modelId="{64966B2C-FB5E-41B9-9A71-3A36166BB724}" type="pres">
      <dgm:prSet presAssocID="{4695E688-5810-4949-82DD-E4AA94F8426A}" presName="Parent" presStyleLbl="revTx" presStyleIdx="11" presStyleCnt="12">
        <dgm:presLayoutVars>
          <dgm:chMax val="1"/>
          <dgm:chPref val="1"/>
          <dgm:bulletEnabled val="1"/>
        </dgm:presLayoutVars>
      </dgm:prSet>
      <dgm:spPr/>
    </dgm:pt>
  </dgm:ptLst>
  <dgm:cxnLst>
    <dgm:cxn modelId="{A4957609-6852-4E3E-B424-C694C4649DE8}" type="presOf" srcId="{8A695185-4E00-4C23-88EB-D1AC3CEEAC68}" destId="{51104C49-EBF6-4E5E-935C-6C536745A15E}" srcOrd="0" destOrd="0" presId="urn:microsoft.com/office/officeart/2008/layout/IncreasingCircleProcess"/>
    <dgm:cxn modelId="{B1A7560D-9B1A-4F7A-8ED7-5F1C63F06449}" srcId="{3D72C320-730B-4531-85CE-AF08B50514CF}" destId="{DD333A4F-5D3A-442C-957C-096F6215186A}" srcOrd="0" destOrd="0" parTransId="{E882B0D4-7901-479D-BACA-57FCE185A826}" sibTransId="{1556D7C1-4F12-439B-9387-2367AB0ECA11}"/>
    <dgm:cxn modelId="{203D5F27-C4DA-4AEB-8AB0-33D4DAA2522F}" srcId="{B6AFF8C9-7E0E-4D11-B920-099EDD4C69FB}" destId="{96287C0C-165A-40DE-BCFD-A7DE5FCB6D9F}" srcOrd="0" destOrd="0" parTransId="{65592E89-4A6B-4BA5-B1FD-80C683E1F7FF}" sibTransId="{5856157D-83B1-45D8-9D51-59298130D088}"/>
    <dgm:cxn modelId="{F375C02F-FD05-4FEE-BD8B-70EA5FF664DE}" srcId="{27BCE523-D1E6-4FBB-B937-8907EA43017D}" destId="{485CDE33-5678-4527-9EBA-8DEA8502321F}" srcOrd="0" destOrd="0" parTransId="{E74928C0-83F7-4969-A74C-7F62ECB4D228}" sibTransId="{FACBB175-CE37-4EB7-91DE-A1B3411850F1}"/>
    <dgm:cxn modelId="{D1C03337-7624-4BBB-ADD9-532131532F8E}" type="presOf" srcId="{4695E688-5810-4949-82DD-E4AA94F8426A}" destId="{64966B2C-FB5E-41B9-9A71-3A36166BB724}" srcOrd="0" destOrd="0" presId="urn:microsoft.com/office/officeart/2008/layout/IncreasingCircleProcess"/>
    <dgm:cxn modelId="{4D10FC3F-9BA4-4A07-845E-3549A9C8852C}" srcId="{2EFF5D74-5C6B-4E06-98AB-745891BAA765}" destId="{9EA3FA96-1FD1-4545-965B-2D9839CC83C5}" srcOrd="0" destOrd="0" parTransId="{385DFA4D-1D93-4894-8588-ACCDF91BC1C5}" sibTransId="{351F122E-10CE-4AE3-8943-25A262F60384}"/>
    <dgm:cxn modelId="{5D00AF68-D98D-4F38-88F2-73A434C9C4DB}" type="presOf" srcId="{9EA3FA96-1FD1-4545-965B-2D9839CC83C5}" destId="{BFDC5210-A353-4158-A3A3-6EB766E51410}" srcOrd="0" destOrd="0" presId="urn:microsoft.com/office/officeart/2008/layout/IncreasingCircleProcess"/>
    <dgm:cxn modelId="{BFC6046D-EF6F-4EA6-ABD2-E87B721670C8}" srcId="{8A695185-4E00-4C23-88EB-D1AC3CEEAC68}" destId="{8DC6C02F-4BFA-43A0-9DDB-923F383ECD69}" srcOrd="0" destOrd="0" parTransId="{8A1754D4-FC5D-48BB-B22A-253EA82CDBBE}" sibTransId="{F13B1E1E-BF80-4C97-B091-12F9ED035D61}"/>
    <dgm:cxn modelId="{6E6D0B6D-AA3D-4350-ADA4-7C0D4CCCB63B}" type="presOf" srcId="{EEF41877-E288-41F7-968F-6E4A819E0FD3}" destId="{8DD4C66C-168C-4901-91F2-02B387A9AF84}" srcOrd="0" destOrd="0" presId="urn:microsoft.com/office/officeart/2008/layout/IncreasingCircleProcess"/>
    <dgm:cxn modelId="{6AEC1352-05F5-42CE-9C57-2FB2618993D6}" type="presOf" srcId="{96287C0C-165A-40DE-BCFD-A7DE5FCB6D9F}" destId="{6C332935-E433-46E1-ACBC-A4675273F5DD}" srcOrd="0" destOrd="0" presId="urn:microsoft.com/office/officeart/2008/layout/IncreasingCircleProcess"/>
    <dgm:cxn modelId="{BB0F3357-54F1-438E-8C30-A826F426F7A9}" srcId="{4695E688-5810-4949-82DD-E4AA94F8426A}" destId="{EEF41877-E288-41F7-968F-6E4A819E0FD3}" srcOrd="0" destOrd="0" parTransId="{5D9BFC1D-35A9-449E-AF19-BC4C6FC6F9FB}" sibTransId="{AC773DEC-31C4-4AB1-A792-F6D933C0C1DC}"/>
    <dgm:cxn modelId="{56E01C7A-1C97-416F-9F0D-F093EE8BA532}" type="presOf" srcId="{3D72C320-730B-4531-85CE-AF08B50514CF}" destId="{A2737A36-BA70-4825-B43F-2C9C82A7A63F}" srcOrd="0" destOrd="0" presId="urn:microsoft.com/office/officeart/2008/layout/IncreasingCircleProcess"/>
    <dgm:cxn modelId="{9DB62080-321F-4871-8C9D-F29A274E83B6}" srcId="{FBD40E77-258E-4FC1-8DCE-5B19F10C2440}" destId="{B6AFF8C9-7E0E-4D11-B920-099EDD4C69FB}" srcOrd="4" destOrd="0" parTransId="{3BCEFFBA-4900-43EE-A086-7D263B049954}" sibTransId="{195787BC-8BFC-4881-AB7B-E5BF3D4006BA}"/>
    <dgm:cxn modelId="{072C5D85-7B45-4439-B105-98592F8210E9}" type="presOf" srcId="{8DC6C02F-4BFA-43A0-9DDB-923F383ECD69}" destId="{929945C2-BC9C-44A7-ABC9-571208E5947E}" srcOrd="0" destOrd="0" presId="urn:microsoft.com/office/officeart/2008/layout/IncreasingCircleProcess"/>
    <dgm:cxn modelId="{599CBF86-7164-476C-ADD3-B43456C0EA34}" srcId="{FBD40E77-258E-4FC1-8DCE-5B19F10C2440}" destId="{3D72C320-730B-4531-85CE-AF08B50514CF}" srcOrd="0" destOrd="0" parTransId="{79B32041-B023-4823-AE1E-E85737B55918}" sibTransId="{E7817C33-23C3-47A2-8DA0-6D5161DA54B1}"/>
    <dgm:cxn modelId="{BFCA1A89-E936-4F35-8358-2805DB78CFB1}" srcId="{FBD40E77-258E-4FC1-8DCE-5B19F10C2440}" destId="{8A695185-4E00-4C23-88EB-D1AC3CEEAC68}" srcOrd="2" destOrd="0" parTransId="{94AF6FDF-C5EE-436E-BC02-06795B9E905D}" sibTransId="{120F4FCB-D0FB-411D-8B04-85EC055EEB17}"/>
    <dgm:cxn modelId="{D4AB2A8B-77D8-4293-B88C-22CF7DF13CCA}" type="presOf" srcId="{B6AFF8C9-7E0E-4D11-B920-099EDD4C69FB}" destId="{64F08C49-DAC5-4118-980C-F448FD5FB69B}" srcOrd="0" destOrd="0" presId="urn:microsoft.com/office/officeart/2008/layout/IncreasingCircleProcess"/>
    <dgm:cxn modelId="{49667F8C-9958-4E17-BE2F-043C1D6551F9}" type="presOf" srcId="{FBD40E77-258E-4FC1-8DCE-5B19F10C2440}" destId="{F92CEAD8-5CA2-4D9F-9799-AEDC99EAF2B2}" srcOrd="0" destOrd="0" presId="urn:microsoft.com/office/officeart/2008/layout/IncreasingCircleProcess"/>
    <dgm:cxn modelId="{98AEC897-368C-42D6-B022-694726D85899}" type="presOf" srcId="{2EFF5D74-5C6B-4E06-98AB-745891BAA765}" destId="{A2D81AEF-C13D-423E-818D-589EB4706875}" srcOrd="0" destOrd="0" presId="urn:microsoft.com/office/officeart/2008/layout/IncreasingCircleProcess"/>
    <dgm:cxn modelId="{D65D30AB-9D6E-41F8-A2E2-76B4678A7A52}" srcId="{FBD40E77-258E-4FC1-8DCE-5B19F10C2440}" destId="{4695E688-5810-4949-82DD-E4AA94F8426A}" srcOrd="5" destOrd="0" parTransId="{E498C965-E704-4B92-81BD-958D487798F2}" sibTransId="{7E18A650-6D28-4519-AA6E-93442D8E359D}"/>
    <dgm:cxn modelId="{CD0A07B3-9092-443B-BCBF-EDD60FB8A701}" srcId="{FBD40E77-258E-4FC1-8DCE-5B19F10C2440}" destId="{2EFF5D74-5C6B-4E06-98AB-745891BAA765}" srcOrd="1" destOrd="0" parTransId="{B4683E8E-BEAD-4D4B-887B-01D5C6923211}" sibTransId="{DBA54320-E4F8-4663-9FDF-619824E6A2FA}"/>
    <dgm:cxn modelId="{45BA50B6-AC44-4250-8981-EC2FFFDA8F1E}" type="presOf" srcId="{485CDE33-5678-4527-9EBA-8DEA8502321F}" destId="{FE021A3C-B50A-45E6-8915-871A701AB78A}" srcOrd="0" destOrd="0" presId="urn:microsoft.com/office/officeart/2008/layout/IncreasingCircleProcess"/>
    <dgm:cxn modelId="{0B26E5C2-C83E-42C5-8293-BBF377BE77FE}" type="presOf" srcId="{27BCE523-D1E6-4FBB-B937-8907EA43017D}" destId="{C0FAC616-A159-4436-9EF7-F84208C6A810}" srcOrd="0" destOrd="0" presId="urn:microsoft.com/office/officeart/2008/layout/IncreasingCircleProcess"/>
    <dgm:cxn modelId="{BC250FCF-DD88-4A3A-A8CB-E173F265F5C5}" type="presOf" srcId="{DD333A4F-5D3A-442C-957C-096F6215186A}" destId="{D115ECF3-E4B1-4224-87CC-6064E0028949}" srcOrd="0" destOrd="0" presId="urn:microsoft.com/office/officeart/2008/layout/IncreasingCircleProcess"/>
    <dgm:cxn modelId="{72E07DE3-37E9-4158-8123-74DD1BCC7447}" srcId="{FBD40E77-258E-4FC1-8DCE-5B19F10C2440}" destId="{27BCE523-D1E6-4FBB-B937-8907EA43017D}" srcOrd="3" destOrd="0" parTransId="{444D32CE-6863-4F5C-BE39-FA4AA7ABDA60}" sibTransId="{7EDA4D0D-8AB3-4B62-943A-FB799D282348}"/>
    <dgm:cxn modelId="{1232C64D-614A-4F70-B43C-6F129468879B}" type="presParOf" srcId="{F92CEAD8-5CA2-4D9F-9799-AEDC99EAF2B2}" destId="{8A21D199-0EA1-405C-91BF-3802645A9850}" srcOrd="0" destOrd="0" presId="urn:microsoft.com/office/officeart/2008/layout/IncreasingCircleProcess"/>
    <dgm:cxn modelId="{C6406210-E42A-4495-9AE3-848C1ED3B0E6}" type="presParOf" srcId="{8A21D199-0EA1-405C-91BF-3802645A9850}" destId="{07C063D2-529C-48F8-BB0F-D1801E10BAD7}" srcOrd="0" destOrd="0" presId="urn:microsoft.com/office/officeart/2008/layout/IncreasingCircleProcess"/>
    <dgm:cxn modelId="{A15B4B86-CE22-4748-9654-6D80A160D421}" type="presParOf" srcId="{8A21D199-0EA1-405C-91BF-3802645A9850}" destId="{21EB9102-8B07-4A22-B3BF-0AE05A10B832}" srcOrd="1" destOrd="0" presId="urn:microsoft.com/office/officeart/2008/layout/IncreasingCircleProcess"/>
    <dgm:cxn modelId="{4E0B41F6-CA1B-4775-A1C4-822760746093}" type="presParOf" srcId="{8A21D199-0EA1-405C-91BF-3802645A9850}" destId="{D115ECF3-E4B1-4224-87CC-6064E0028949}" srcOrd="2" destOrd="0" presId="urn:microsoft.com/office/officeart/2008/layout/IncreasingCircleProcess"/>
    <dgm:cxn modelId="{AF9A4D39-2DF8-4347-BB2C-6BBE6E9802F7}" type="presParOf" srcId="{8A21D199-0EA1-405C-91BF-3802645A9850}" destId="{A2737A36-BA70-4825-B43F-2C9C82A7A63F}" srcOrd="3" destOrd="0" presId="urn:microsoft.com/office/officeart/2008/layout/IncreasingCircleProcess"/>
    <dgm:cxn modelId="{0B9484E4-B3F7-4F28-A15B-2BCADFDA7E71}" type="presParOf" srcId="{F92CEAD8-5CA2-4D9F-9799-AEDC99EAF2B2}" destId="{BDF30067-810F-442E-9B38-A12689B4BC40}" srcOrd="1" destOrd="0" presId="urn:microsoft.com/office/officeart/2008/layout/IncreasingCircleProcess"/>
    <dgm:cxn modelId="{5FBBDBC8-05E9-4F0E-95F5-636826A6BE27}" type="presParOf" srcId="{F92CEAD8-5CA2-4D9F-9799-AEDC99EAF2B2}" destId="{A1A5A621-9A99-45B6-B3B4-67CBC3C4D277}" srcOrd="2" destOrd="0" presId="urn:microsoft.com/office/officeart/2008/layout/IncreasingCircleProcess"/>
    <dgm:cxn modelId="{4D1BA207-5E81-4E27-B8A6-E539B03D00FC}" type="presParOf" srcId="{A1A5A621-9A99-45B6-B3B4-67CBC3C4D277}" destId="{FA55FE7E-F2E5-43C0-B6E3-97C5A0F3C454}" srcOrd="0" destOrd="0" presId="urn:microsoft.com/office/officeart/2008/layout/IncreasingCircleProcess"/>
    <dgm:cxn modelId="{6099FD16-3657-4E46-A6A0-2F2AE2D59C3E}" type="presParOf" srcId="{A1A5A621-9A99-45B6-B3B4-67CBC3C4D277}" destId="{0050E7CC-7653-4DF0-AE14-1BED94A15C23}" srcOrd="1" destOrd="0" presId="urn:microsoft.com/office/officeart/2008/layout/IncreasingCircleProcess"/>
    <dgm:cxn modelId="{FE0B26D7-373B-41EB-8731-67D5F97F71A8}" type="presParOf" srcId="{A1A5A621-9A99-45B6-B3B4-67CBC3C4D277}" destId="{BFDC5210-A353-4158-A3A3-6EB766E51410}" srcOrd="2" destOrd="0" presId="urn:microsoft.com/office/officeart/2008/layout/IncreasingCircleProcess"/>
    <dgm:cxn modelId="{89BC60DC-498A-475A-A789-370830A899E4}" type="presParOf" srcId="{A1A5A621-9A99-45B6-B3B4-67CBC3C4D277}" destId="{A2D81AEF-C13D-423E-818D-589EB4706875}" srcOrd="3" destOrd="0" presId="urn:microsoft.com/office/officeart/2008/layout/IncreasingCircleProcess"/>
    <dgm:cxn modelId="{F7F110A5-261E-45AF-A226-72BD40DB4F55}" type="presParOf" srcId="{F92CEAD8-5CA2-4D9F-9799-AEDC99EAF2B2}" destId="{6B899687-F486-4356-A549-5CF93B994584}" srcOrd="3" destOrd="0" presId="urn:microsoft.com/office/officeart/2008/layout/IncreasingCircleProcess"/>
    <dgm:cxn modelId="{218F2432-80B4-43ED-B9F2-FB2D43CE328F}" type="presParOf" srcId="{F92CEAD8-5CA2-4D9F-9799-AEDC99EAF2B2}" destId="{B9142978-BE60-47E5-9AEC-76316BE02C95}" srcOrd="4" destOrd="0" presId="urn:microsoft.com/office/officeart/2008/layout/IncreasingCircleProcess"/>
    <dgm:cxn modelId="{B9CE3465-555C-4F35-B1DD-6BBAB5C9E37E}" type="presParOf" srcId="{B9142978-BE60-47E5-9AEC-76316BE02C95}" destId="{4181C18B-9100-426A-BD27-0ACBA7040914}" srcOrd="0" destOrd="0" presId="urn:microsoft.com/office/officeart/2008/layout/IncreasingCircleProcess"/>
    <dgm:cxn modelId="{A3EAFF72-3A76-4D73-A06C-035AE7292BEE}" type="presParOf" srcId="{B9142978-BE60-47E5-9AEC-76316BE02C95}" destId="{143CE25C-E852-41AE-B061-52AB4408B5FC}" srcOrd="1" destOrd="0" presId="urn:microsoft.com/office/officeart/2008/layout/IncreasingCircleProcess"/>
    <dgm:cxn modelId="{D088AC5E-9D7E-473B-9390-0DDDCFDD1889}" type="presParOf" srcId="{B9142978-BE60-47E5-9AEC-76316BE02C95}" destId="{929945C2-BC9C-44A7-ABC9-571208E5947E}" srcOrd="2" destOrd="0" presId="urn:microsoft.com/office/officeart/2008/layout/IncreasingCircleProcess"/>
    <dgm:cxn modelId="{25DFB347-385C-4CAF-9940-A108A0CA073C}" type="presParOf" srcId="{B9142978-BE60-47E5-9AEC-76316BE02C95}" destId="{51104C49-EBF6-4E5E-935C-6C536745A15E}" srcOrd="3" destOrd="0" presId="urn:microsoft.com/office/officeart/2008/layout/IncreasingCircleProcess"/>
    <dgm:cxn modelId="{7EEB101F-6EDE-4347-83CF-CE2D66BC4F6B}" type="presParOf" srcId="{F92CEAD8-5CA2-4D9F-9799-AEDC99EAF2B2}" destId="{EF98FB50-B4D2-4016-8BB7-9F80AB1FB3BF}" srcOrd="5" destOrd="0" presId="urn:microsoft.com/office/officeart/2008/layout/IncreasingCircleProcess"/>
    <dgm:cxn modelId="{B7934A8C-8ED7-4077-B7B8-178B88772672}" type="presParOf" srcId="{F92CEAD8-5CA2-4D9F-9799-AEDC99EAF2B2}" destId="{0C24A1F8-4F4F-4E61-A7EA-AEF2478D73DE}" srcOrd="6" destOrd="0" presId="urn:microsoft.com/office/officeart/2008/layout/IncreasingCircleProcess"/>
    <dgm:cxn modelId="{50354D6C-9521-427D-9414-5BE5DA4ECE58}" type="presParOf" srcId="{0C24A1F8-4F4F-4E61-A7EA-AEF2478D73DE}" destId="{72B26138-C3F1-4F7C-87BF-1725AB68A131}" srcOrd="0" destOrd="0" presId="urn:microsoft.com/office/officeart/2008/layout/IncreasingCircleProcess"/>
    <dgm:cxn modelId="{1914CBFF-ED6C-4F43-A925-7751E8B8744A}" type="presParOf" srcId="{0C24A1F8-4F4F-4E61-A7EA-AEF2478D73DE}" destId="{4AD64499-F609-4CCF-9DC1-68A74B47F720}" srcOrd="1" destOrd="0" presId="urn:microsoft.com/office/officeart/2008/layout/IncreasingCircleProcess"/>
    <dgm:cxn modelId="{B5C3DB91-E2EE-43E4-8B14-C4394886A710}" type="presParOf" srcId="{0C24A1F8-4F4F-4E61-A7EA-AEF2478D73DE}" destId="{FE021A3C-B50A-45E6-8915-871A701AB78A}" srcOrd="2" destOrd="0" presId="urn:microsoft.com/office/officeart/2008/layout/IncreasingCircleProcess"/>
    <dgm:cxn modelId="{66B2AADF-77AE-4D7C-8EB0-E2D2A5F3FC6D}" type="presParOf" srcId="{0C24A1F8-4F4F-4E61-A7EA-AEF2478D73DE}" destId="{C0FAC616-A159-4436-9EF7-F84208C6A810}" srcOrd="3" destOrd="0" presId="urn:microsoft.com/office/officeart/2008/layout/IncreasingCircleProcess"/>
    <dgm:cxn modelId="{3BA1B6C1-C9F1-4991-A2E8-746062DE9C51}" type="presParOf" srcId="{F92CEAD8-5CA2-4D9F-9799-AEDC99EAF2B2}" destId="{AC7FB038-C182-44AA-9FA3-694C623359F6}" srcOrd="7" destOrd="0" presId="urn:microsoft.com/office/officeart/2008/layout/IncreasingCircleProcess"/>
    <dgm:cxn modelId="{B4C7814F-653F-4B52-8E4E-B5078DA85ACE}" type="presParOf" srcId="{F92CEAD8-5CA2-4D9F-9799-AEDC99EAF2B2}" destId="{97CCDB46-036C-4F7E-92D4-B5F2480632B4}" srcOrd="8" destOrd="0" presId="urn:microsoft.com/office/officeart/2008/layout/IncreasingCircleProcess"/>
    <dgm:cxn modelId="{9235F952-FFF5-4F39-B558-6C71F80B87F4}" type="presParOf" srcId="{97CCDB46-036C-4F7E-92D4-B5F2480632B4}" destId="{FD2A878A-83AF-463C-A778-1D39444D022A}" srcOrd="0" destOrd="0" presId="urn:microsoft.com/office/officeart/2008/layout/IncreasingCircleProcess"/>
    <dgm:cxn modelId="{A8E6AC99-7859-4282-B487-15E1F829DBF5}" type="presParOf" srcId="{97CCDB46-036C-4F7E-92D4-B5F2480632B4}" destId="{788531A6-4A63-42D9-B1EA-3A627DF10739}" srcOrd="1" destOrd="0" presId="urn:microsoft.com/office/officeart/2008/layout/IncreasingCircleProcess"/>
    <dgm:cxn modelId="{109F6D22-B942-4B52-B1E9-2E21F1D099A1}" type="presParOf" srcId="{97CCDB46-036C-4F7E-92D4-B5F2480632B4}" destId="{6C332935-E433-46E1-ACBC-A4675273F5DD}" srcOrd="2" destOrd="0" presId="urn:microsoft.com/office/officeart/2008/layout/IncreasingCircleProcess"/>
    <dgm:cxn modelId="{FFF90533-6681-4469-8035-8557F5789572}" type="presParOf" srcId="{97CCDB46-036C-4F7E-92D4-B5F2480632B4}" destId="{64F08C49-DAC5-4118-980C-F448FD5FB69B}" srcOrd="3" destOrd="0" presId="urn:microsoft.com/office/officeart/2008/layout/IncreasingCircleProcess"/>
    <dgm:cxn modelId="{EB046C57-F65B-43D4-B37C-C70937C45E39}" type="presParOf" srcId="{F92CEAD8-5CA2-4D9F-9799-AEDC99EAF2B2}" destId="{40DFD3C3-19BD-4D88-80E6-A2019CB9DDE8}" srcOrd="9" destOrd="0" presId="urn:microsoft.com/office/officeart/2008/layout/IncreasingCircleProcess"/>
    <dgm:cxn modelId="{CF535276-0648-4DFA-A893-CC432A348377}" type="presParOf" srcId="{F92CEAD8-5CA2-4D9F-9799-AEDC99EAF2B2}" destId="{0E95292A-4230-4B70-A06E-784D874168DC}" srcOrd="10" destOrd="0" presId="urn:microsoft.com/office/officeart/2008/layout/IncreasingCircleProcess"/>
    <dgm:cxn modelId="{670BA1DD-1C3E-4BF7-B174-F6AEF9068E85}" type="presParOf" srcId="{0E95292A-4230-4B70-A06E-784D874168DC}" destId="{C8BB0306-1EFD-4A9D-A5B9-1EA3510481CE}" srcOrd="0" destOrd="0" presId="urn:microsoft.com/office/officeart/2008/layout/IncreasingCircleProcess"/>
    <dgm:cxn modelId="{6BAA9181-BD0B-4D74-A376-05351BD23197}" type="presParOf" srcId="{0E95292A-4230-4B70-A06E-784D874168DC}" destId="{51FB199E-40E5-462C-954B-2E348CFD7F66}" srcOrd="1" destOrd="0" presId="urn:microsoft.com/office/officeart/2008/layout/IncreasingCircleProcess"/>
    <dgm:cxn modelId="{29EF4CE4-D0FD-4FA7-A5AA-175049F60C0F}" type="presParOf" srcId="{0E95292A-4230-4B70-A06E-784D874168DC}" destId="{8DD4C66C-168C-4901-91F2-02B387A9AF84}" srcOrd="2" destOrd="0" presId="urn:microsoft.com/office/officeart/2008/layout/IncreasingCircleProcess"/>
    <dgm:cxn modelId="{26B3EE1B-8BDC-4FC6-90C5-0AEBF07BA895}" type="presParOf" srcId="{0E95292A-4230-4B70-A06E-784D874168DC}" destId="{64966B2C-FB5E-41B9-9A71-3A36166BB724}" srcOrd="3" destOrd="0" presId="urn:microsoft.com/office/officeart/2008/layout/IncreasingCircle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42D922-C25E-4B68-956E-E77398C2F0B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40D7403-0951-4A3A-80C8-D39A5DFC96D5}">
      <dgm:prSet phldrT="[Text]" custT="1"/>
      <dgm:spPr/>
      <dgm:t>
        <a:bodyPr/>
        <a:lstStyle/>
        <a:p>
          <a:r>
            <a:rPr lang="en-GB" sz="1200" dirty="0">
              <a:latin typeface="Twinkl" pitchFamily="2" charset="0"/>
            </a:rPr>
            <a:t>School Office</a:t>
          </a:r>
        </a:p>
        <a:p>
          <a:r>
            <a:rPr lang="en-GB" sz="1200" dirty="0">
              <a:latin typeface="Twinkl" pitchFamily="2" charset="0"/>
            </a:rPr>
            <a:t>0115 9732652</a:t>
          </a:r>
          <a:endParaRPr lang="en-US" sz="1200" dirty="0">
            <a:latin typeface="Twinkl" pitchFamily="2" charset="0"/>
          </a:endParaRPr>
        </a:p>
      </dgm:t>
    </dgm:pt>
    <dgm:pt modelId="{46705ED0-20F1-4928-A92D-E3A3272EB6B3}" type="parTrans" cxnId="{DD8D2B52-2843-43CA-B001-A0615B3AB41A}">
      <dgm:prSet/>
      <dgm:spPr/>
      <dgm:t>
        <a:bodyPr/>
        <a:lstStyle/>
        <a:p>
          <a:endParaRPr lang="en-US"/>
        </a:p>
      </dgm:t>
    </dgm:pt>
    <dgm:pt modelId="{51EA83C0-26B6-4587-A32C-E61C2468C8A5}" type="sibTrans" cxnId="{DD8D2B52-2843-43CA-B001-A0615B3AB41A}">
      <dgm:prSet/>
      <dgm:spPr/>
      <dgm:t>
        <a:bodyPr/>
        <a:lstStyle/>
        <a:p>
          <a:endParaRPr lang="en-US"/>
        </a:p>
      </dgm:t>
    </dgm:pt>
    <dgm:pt modelId="{2A3C2C3C-D5EF-43E3-A91F-6CAE9414A93C}">
      <dgm:prSet custT="1"/>
      <dgm:spPr/>
      <dgm:t>
        <a:bodyPr/>
        <a:lstStyle/>
        <a:p>
          <a:r>
            <a:rPr lang="en-GB" sz="1200" dirty="0">
              <a:latin typeface="Twinkl" pitchFamily="2" charset="0"/>
            </a:rPr>
            <a:t>General Enquiries</a:t>
          </a:r>
        </a:p>
        <a:p>
          <a:r>
            <a:rPr lang="en-GB" sz="1200" dirty="0">
              <a:latin typeface="Twinkl" pitchFamily="2" charset="0"/>
              <a:hlinkClick xmlns:r="http://schemas.openxmlformats.org/officeDocument/2006/relationships" r:id="rId1"/>
            </a:rPr>
            <a:t>enquiries@sawley-inf.derbyshire.sch.uk</a:t>
          </a:r>
          <a:r>
            <a:rPr lang="en-GB" sz="1200" dirty="0">
              <a:latin typeface="Twinkl" pitchFamily="2" charset="0"/>
            </a:rPr>
            <a:t>    </a:t>
          </a:r>
        </a:p>
      </dgm:t>
    </dgm:pt>
    <dgm:pt modelId="{1C346B7C-9384-43A2-88A5-F74BF724F86C}" type="parTrans" cxnId="{DCCD35D2-DC26-46FD-BB8F-95EE77197F5B}">
      <dgm:prSet/>
      <dgm:spPr/>
      <dgm:t>
        <a:bodyPr/>
        <a:lstStyle/>
        <a:p>
          <a:endParaRPr lang="en-US"/>
        </a:p>
      </dgm:t>
    </dgm:pt>
    <dgm:pt modelId="{0F341171-D457-4411-8AA9-82171C13BFA5}" type="sibTrans" cxnId="{DCCD35D2-DC26-46FD-BB8F-95EE77197F5B}">
      <dgm:prSet/>
      <dgm:spPr/>
      <dgm:t>
        <a:bodyPr/>
        <a:lstStyle/>
        <a:p>
          <a:endParaRPr lang="en-US"/>
        </a:p>
      </dgm:t>
    </dgm:pt>
    <dgm:pt modelId="{119D6A12-E418-4555-B9BB-5D91F7394E8A}">
      <dgm:prSet custT="1"/>
      <dgm:spPr/>
      <dgm:t>
        <a:bodyPr/>
        <a:lstStyle/>
        <a:p>
          <a:r>
            <a:rPr lang="en-GB" sz="1200" dirty="0">
              <a:latin typeface="Twinkl" pitchFamily="2" charset="0"/>
            </a:rPr>
            <a:t>SENCO </a:t>
          </a:r>
        </a:p>
        <a:p>
          <a:r>
            <a:rPr lang="en-GB" sz="1200" dirty="0">
              <a:latin typeface="Twinkl" pitchFamily="2" charset="0"/>
              <a:hlinkClick xmlns:r="http://schemas.openxmlformats.org/officeDocument/2006/relationships" r:id="rId2"/>
            </a:rPr>
            <a:t>rmorley@sawley-inf.derbyshire.sch.uk</a:t>
          </a:r>
          <a:r>
            <a:rPr lang="en-GB" sz="1200" dirty="0">
              <a:latin typeface="Twinkl" pitchFamily="2" charset="0"/>
            </a:rPr>
            <a:t>  </a:t>
          </a:r>
        </a:p>
        <a:p>
          <a:r>
            <a:rPr lang="en-GB" sz="1200" dirty="0">
              <a:latin typeface="Twinkl" pitchFamily="2" charset="0"/>
            </a:rPr>
            <a:t>&amp;</a:t>
          </a:r>
        </a:p>
        <a:p>
          <a:r>
            <a:rPr lang="en-GB" sz="1200" dirty="0">
              <a:latin typeface="Twinkl" pitchFamily="2" charset="0"/>
            </a:rPr>
            <a:t> </a:t>
          </a:r>
          <a:r>
            <a:rPr lang="en-GB" sz="1200" dirty="0">
              <a:latin typeface="Twinkl" pitchFamily="2" charset="0"/>
              <a:hlinkClick xmlns:r="http://schemas.openxmlformats.org/officeDocument/2006/relationships" r:id="rId3"/>
            </a:rPr>
            <a:t>rcross@sawley-inf.derbyshire.sch.uk</a:t>
          </a:r>
          <a:r>
            <a:rPr lang="en-GB" sz="1200" dirty="0">
              <a:latin typeface="Twinkl" pitchFamily="2" charset="0"/>
            </a:rPr>
            <a:t>  </a:t>
          </a:r>
        </a:p>
      </dgm:t>
    </dgm:pt>
    <dgm:pt modelId="{DB913977-5C16-4160-88BD-5CBD60693335}" type="parTrans" cxnId="{4AA56EA5-E806-476A-8E3A-FC8CA3C3A596}">
      <dgm:prSet/>
      <dgm:spPr/>
      <dgm:t>
        <a:bodyPr/>
        <a:lstStyle/>
        <a:p>
          <a:endParaRPr lang="en-US"/>
        </a:p>
      </dgm:t>
    </dgm:pt>
    <dgm:pt modelId="{7CCE80C1-B483-4659-AD79-866B8479B869}" type="sibTrans" cxnId="{4AA56EA5-E806-476A-8E3A-FC8CA3C3A596}">
      <dgm:prSet/>
      <dgm:spPr/>
      <dgm:t>
        <a:bodyPr/>
        <a:lstStyle/>
        <a:p>
          <a:endParaRPr lang="en-US"/>
        </a:p>
      </dgm:t>
    </dgm:pt>
    <dgm:pt modelId="{DE502F9E-2136-4E8E-A651-5077099ED7C0}">
      <dgm:prSet custT="1"/>
      <dgm:spPr/>
      <dgm:t>
        <a:bodyPr/>
        <a:lstStyle/>
        <a:p>
          <a:r>
            <a:rPr lang="en-GB" sz="1200" dirty="0">
              <a:latin typeface="Twinkl" pitchFamily="2" charset="0"/>
            </a:rPr>
            <a:t>Website</a:t>
          </a:r>
        </a:p>
        <a:p>
          <a:r>
            <a:rPr lang="en-GB" sz="1200" dirty="0">
              <a:latin typeface="Twinkl" pitchFamily="2" charset="0"/>
              <a:hlinkClick xmlns:r="http://schemas.openxmlformats.org/officeDocument/2006/relationships" r:id="rId4"/>
            </a:rPr>
            <a:t>www.sawleyinfantschool.co.uk</a:t>
          </a:r>
          <a:r>
            <a:rPr lang="en-GB" sz="1200" dirty="0">
              <a:latin typeface="Twinkl" pitchFamily="2" charset="0"/>
            </a:rPr>
            <a:t> </a:t>
          </a:r>
        </a:p>
      </dgm:t>
    </dgm:pt>
    <dgm:pt modelId="{56B71D6C-089B-4861-AA36-80B30DF0AD5B}" type="parTrans" cxnId="{B4A19AEA-E049-4A64-B915-D2A02B82E1D3}">
      <dgm:prSet/>
      <dgm:spPr/>
      <dgm:t>
        <a:bodyPr/>
        <a:lstStyle/>
        <a:p>
          <a:endParaRPr lang="en-US"/>
        </a:p>
      </dgm:t>
    </dgm:pt>
    <dgm:pt modelId="{40E66E06-6AAC-49BA-B950-951132E44F28}" type="sibTrans" cxnId="{B4A19AEA-E049-4A64-B915-D2A02B82E1D3}">
      <dgm:prSet/>
      <dgm:spPr/>
      <dgm:t>
        <a:bodyPr/>
        <a:lstStyle/>
        <a:p>
          <a:endParaRPr lang="en-US"/>
        </a:p>
      </dgm:t>
    </dgm:pt>
    <dgm:pt modelId="{FB8A2D7E-4796-487B-948A-11808DFD958B}" type="pres">
      <dgm:prSet presAssocID="{0D42D922-C25E-4B68-956E-E77398C2F0B1}" presName="Name0" presStyleCnt="0">
        <dgm:presLayoutVars>
          <dgm:dir/>
          <dgm:resizeHandles val="exact"/>
        </dgm:presLayoutVars>
      </dgm:prSet>
      <dgm:spPr/>
    </dgm:pt>
    <dgm:pt modelId="{6BD2758A-6342-43E3-B2AC-343DAAE612EB}" type="pres">
      <dgm:prSet presAssocID="{740D7403-0951-4A3A-80C8-D39A5DFC96D5}" presName="compNode" presStyleCnt="0"/>
      <dgm:spPr/>
    </dgm:pt>
    <dgm:pt modelId="{A348400D-AE40-4333-AAEB-D9DDE7506964}" type="pres">
      <dgm:prSet presAssocID="{740D7403-0951-4A3A-80C8-D39A5DFC96D5}" presName="pictRect" presStyleLbl="node1" presStyleIdx="0" presStyleCnt="4"/>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508" b="-31380"/>
          </a:stretch>
        </a:blipFill>
      </dgm:spPr>
    </dgm:pt>
    <dgm:pt modelId="{0BEA8365-BE05-436D-896B-FDE805DE3437}" type="pres">
      <dgm:prSet presAssocID="{740D7403-0951-4A3A-80C8-D39A5DFC96D5}" presName="textRect" presStyleLbl="revTx" presStyleIdx="0" presStyleCnt="4">
        <dgm:presLayoutVars>
          <dgm:bulletEnabled val="1"/>
        </dgm:presLayoutVars>
      </dgm:prSet>
      <dgm:spPr/>
    </dgm:pt>
    <dgm:pt modelId="{6EBF345F-FCF9-43C4-B994-C18C631899E6}" type="pres">
      <dgm:prSet presAssocID="{51EA83C0-26B6-4587-A32C-E61C2468C8A5}" presName="sibTrans" presStyleLbl="sibTrans2D1" presStyleIdx="0" presStyleCnt="0"/>
      <dgm:spPr/>
    </dgm:pt>
    <dgm:pt modelId="{22C7E2ED-9968-49CC-8024-222773A06428}" type="pres">
      <dgm:prSet presAssocID="{2A3C2C3C-D5EF-43E3-A91F-6CAE9414A93C}" presName="compNode" presStyleCnt="0"/>
      <dgm:spPr/>
    </dgm:pt>
    <dgm:pt modelId="{8BA93931-B007-473A-B62B-2FD30E32AEA0}" type="pres">
      <dgm:prSet presAssocID="{2A3C2C3C-D5EF-43E3-A91F-6CAE9414A93C}" presName="pictRect" presStyleLbl="node1" presStyleIdx="1" presStyleCnt="4"/>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t="-508" b="-22000"/>
          </a:stretch>
        </a:blipFill>
      </dgm:spPr>
    </dgm:pt>
    <dgm:pt modelId="{F942F35D-2255-44F6-BD48-DA8C05052AFE}" type="pres">
      <dgm:prSet presAssocID="{2A3C2C3C-D5EF-43E3-A91F-6CAE9414A93C}" presName="textRect" presStyleLbl="revTx" presStyleIdx="1" presStyleCnt="4">
        <dgm:presLayoutVars>
          <dgm:bulletEnabled val="1"/>
        </dgm:presLayoutVars>
      </dgm:prSet>
      <dgm:spPr/>
    </dgm:pt>
    <dgm:pt modelId="{FC009CFD-F903-44FB-A950-657A2F9D51C8}" type="pres">
      <dgm:prSet presAssocID="{0F341171-D457-4411-8AA9-82171C13BFA5}" presName="sibTrans" presStyleLbl="sibTrans2D1" presStyleIdx="0" presStyleCnt="0"/>
      <dgm:spPr/>
    </dgm:pt>
    <dgm:pt modelId="{6CCD13BE-24D2-40FA-BE24-1801E85BD061}" type="pres">
      <dgm:prSet presAssocID="{119D6A12-E418-4555-B9BB-5D91F7394E8A}" presName="compNode" presStyleCnt="0"/>
      <dgm:spPr/>
    </dgm:pt>
    <dgm:pt modelId="{9EF3A5BD-A410-43CC-92EE-9560B043434B}" type="pres">
      <dgm:prSet presAssocID="{119D6A12-E418-4555-B9BB-5D91F7394E8A}" presName="pictRect" presStyleLbl="node1" presStyleIdx="2" presStyleCnt="4"/>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13671" t="2896" r="17151" b="1802"/>
          </a:stretch>
        </a:blipFill>
      </dgm:spPr>
    </dgm:pt>
    <dgm:pt modelId="{13EFD886-B2C5-4635-9AD5-89F3C589480B}" type="pres">
      <dgm:prSet presAssocID="{119D6A12-E418-4555-B9BB-5D91F7394E8A}" presName="textRect" presStyleLbl="revTx" presStyleIdx="2" presStyleCnt="4" custLinFactNeighborY="-11944">
        <dgm:presLayoutVars>
          <dgm:bulletEnabled val="1"/>
        </dgm:presLayoutVars>
      </dgm:prSet>
      <dgm:spPr/>
    </dgm:pt>
    <dgm:pt modelId="{2BC5994E-5FE0-4CFF-B386-6F58D06926AD}" type="pres">
      <dgm:prSet presAssocID="{7CCE80C1-B483-4659-AD79-866B8479B869}" presName="sibTrans" presStyleLbl="sibTrans2D1" presStyleIdx="0" presStyleCnt="0"/>
      <dgm:spPr/>
    </dgm:pt>
    <dgm:pt modelId="{DF1E0511-4F6D-4903-B59B-9EB2098DB3F0}" type="pres">
      <dgm:prSet presAssocID="{DE502F9E-2136-4E8E-A651-5077099ED7C0}" presName="compNode" presStyleCnt="0"/>
      <dgm:spPr/>
    </dgm:pt>
    <dgm:pt modelId="{A1B58C8C-0006-4A5F-BDB3-5C2565D70CE8}" type="pres">
      <dgm:prSet presAssocID="{DE502F9E-2136-4E8E-A651-5077099ED7C0}" presName="pictRect" presStyleLbl="node1" presStyleIdx="3" presStyleCnt="4"/>
      <dgm: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t="-508" b="-31380"/>
          </a:stretch>
        </a:blipFill>
      </dgm:spPr>
    </dgm:pt>
    <dgm:pt modelId="{1902B3A7-4D39-4FAC-BB89-D33FE889E17B}" type="pres">
      <dgm:prSet presAssocID="{DE502F9E-2136-4E8E-A651-5077099ED7C0}" presName="textRect" presStyleLbl="revTx" presStyleIdx="3" presStyleCnt="4">
        <dgm:presLayoutVars>
          <dgm:bulletEnabled val="1"/>
        </dgm:presLayoutVars>
      </dgm:prSet>
      <dgm:spPr/>
    </dgm:pt>
  </dgm:ptLst>
  <dgm:cxnLst>
    <dgm:cxn modelId="{5CBD9C17-75DD-468A-9FDD-958A3996A948}" type="presOf" srcId="{740D7403-0951-4A3A-80C8-D39A5DFC96D5}" destId="{0BEA8365-BE05-436D-896B-FDE805DE3437}" srcOrd="0" destOrd="0" presId="urn:microsoft.com/office/officeart/2005/8/layout/pList1"/>
    <dgm:cxn modelId="{D96ED622-8207-47C7-8B71-8F0FA3E87DAD}" type="presOf" srcId="{119D6A12-E418-4555-B9BB-5D91F7394E8A}" destId="{13EFD886-B2C5-4635-9AD5-89F3C589480B}" srcOrd="0" destOrd="0" presId="urn:microsoft.com/office/officeart/2005/8/layout/pList1"/>
    <dgm:cxn modelId="{8AE6B46A-37E8-4D8B-AD04-9DD60042AD25}" type="presOf" srcId="{0D42D922-C25E-4B68-956E-E77398C2F0B1}" destId="{FB8A2D7E-4796-487B-948A-11808DFD958B}" srcOrd="0" destOrd="0" presId="urn:microsoft.com/office/officeart/2005/8/layout/pList1"/>
    <dgm:cxn modelId="{DD8D2B52-2843-43CA-B001-A0615B3AB41A}" srcId="{0D42D922-C25E-4B68-956E-E77398C2F0B1}" destId="{740D7403-0951-4A3A-80C8-D39A5DFC96D5}" srcOrd="0" destOrd="0" parTransId="{46705ED0-20F1-4928-A92D-E3A3272EB6B3}" sibTransId="{51EA83C0-26B6-4587-A32C-E61C2468C8A5}"/>
    <dgm:cxn modelId="{B9D64499-5537-4FC1-AC92-BD19C3860E76}" type="presOf" srcId="{DE502F9E-2136-4E8E-A651-5077099ED7C0}" destId="{1902B3A7-4D39-4FAC-BB89-D33FE889E17B}" srcOrd="0" destOrd="0" presId="urn:microsoft.com/office/officeart/2005/8/layout/pList1"/>
    <dgm:cxn modelId="{4AA56EA5-E806-476A-8E3A-FC8CA3C3A596}" srcId="{0D42D922-C25E-4B68-956E-E77398C2F0B1}" destId="{119D6A12-E418-4555-B9BB-5D91F7394E8A}" srcOrd="2" destOrd="0" parTransId="{DB913977-5C16-4160-88BD-5CBD60693335}" sibTransId="{7CCE80C1-B483-4659-AD79-866B8479B869}"/>
    <dgm:cxn modelId="{6F5E55BA-10D1-408A-ACA5-05563569DCF6}" type="presOf" srcId="{51EA83C0-26B6-4587-A32C-E61C2468C8A5}" destId="{6EBF345F-FCF9-43C4-B994-C18C631899E6}" srcOrd="0" destOrd="0" presId="urn:microsoft.com/office/officeart/2005/8/layout/pList1"/>
    <dgm:cxn modelId="{46B1A0BA-19C9-4946-9B82-1796CA3021BE}" type="presOf" srcId="{0F341171-D457-4411-8AA9-82171C13BFA5}" destId="{FC009CFD-F903-44FB-A950-657A2F9D51C8}" srcOrd="0" destOrd="0" presId="urn:microsoft.com/office/officeart/2005/8/layout/pList1"/>
    <dgm:cxn modelId="{DCCD35D2-DC26-46FD-BB8F-95EE77197F5B}" srcId="{0D42D922-C25E-4B68-956E-E77398C2F0B1}" destId="{2A3C2C3C-D5EF-43E3-A91F-6CAE9414A93C}" srcOrd="1" destOrd="0" parTransId="{1C346B7C-9384-43A2-88A5-F74BF724F86C}" sibTransId="{0F341171-D457-4411-8AA9-82171C13BFA5}"/>
    <dgm:cxn modelId="{EC2ED6D6-F446-46EE-A969-8DA7DF9EFC47}" type="presOf" srcId="{7CCE80C1-B483-4659-AD79-866B8479B869}" destId="{2BC5994E-5FE0-4CFF-B386-6F58D06926AD}" srcOrd="0" destOrd="0" presId="urn:microsoft.com/office/officeart/2005/8/layout/pList1"/>
    <dgm:cxn modelId="{CC6237E8-CB98-4C12-928E-5204108BE4BB}" type="presOf" srcId="{2A3C2C3C-D5EF-43E3-A91F-6CAE9414A93C}" destId="{F942F35D-2255-44F6-BD48-DA8C05052AFE}" srcOrd="0" destOrd="0" presId="urn:microsoft.com/office/officeart/2005/8/layout/pList1"/>
    <dgm:cxn modelId="{B4A19AEA-E049-4A64-B915-D2A02B82E1D3}" srcId="{0D42D922-C25E-4B68-956E-E77398C2F0B1}" destId="{DE502F9E-2136-4E8E-A651-5077099ED7C0}" srcOrd="3" destOrd="0" parTransId="{56B71D6C-089B-4861-AA36-80B30DF0AD5B}" sibTransId="{40E66E06-6AAC-49BA-B950-951132E44F28}"/>
    <dgm:cxn modelId="{EFE737B9-CC9E-41F1-9773-4AA1007E4CF1}" type="presParOf" srcId="{FB8A2D7E-4796-487B-948A-11808DFD958B}" destId="{6BD2758A-6342-43E3-B2AC-343DAAE612EB}" srcOrd="0" destOrd="0" presId="urn:microsoft.com/office/officeart/2005/8/layout/pList1"/>
    <dgm:cxn modelId="{2097D56E-CFE0-471B-A225-A0C95402413C}" type="presParOf" srcId="{6BD2758A-6342-43E3-B2AC-343DAAE612EB}" destId="{A348400D-AE40-4333-AAEB-D9DDE7506964}" srcOrd="0" destOrd="0" presId="urn:microsoft.com/office/officeart/2005/8/layout/pList1"/>
    <dgm:cxn modelId="{B49C0EAC-FEC7-45DD-9BC8-DBF38C57ECB2}" type="presParOf" srcId="{6BD2758A-6342-43E3-B2AC-343DAAE612EB}" destId="{0BEA8365-BE05-436D-896B-FDE805DE3437}" srcOrd="1" destOrd="0" presId="urn:microsoft.com/office/officeart/2005/8/layout/pList1"/>
    <dgm:cxn modelId="{2A038B9F-39B7-49A0-989B-8CA62997FBAE}" type="presParOf" srcId="{FB8A2D7E-4796-487B-948A-11808DFD958B}" destId="{6EBF345F-FCF9-43C4-B994-C18C631899E6}" srcOrd="1" destOrd="0" presId="urn:microsoft.com/office/officeart/2005/8/layout/pList1"/>
    <dgm:cxn modelId="{0351349B-D043-446B-BDDF-14FD1FBBDB38}" type="presParOf" srcId="{FB8A2D7E-4796-487B-948A-11808DFD958B}" destId="{22C7E2ED-9968-49CC-8024-222773A06428}" srcOrd="2" destOrd="0" presId="urn:microsoft.com/office/officeart/2005/8/layout/pList1"/>
    <dgm:cxn modelId="{A75889E2-3DBE-4780-8B10-2743E1E60BD3}" type="presParOf" srcId="{22C7E2ED-9968-49CC-8024-222773A06428}" destId="{8BA93931-B007-473A-B62B-2FD30E32AEA0}" srcOrd="0" destOrd="0" presId="urn:microsoft.com/office/officeart/2005/8/layout/pList1"/>
    <dgm:cxn modelId="{D7139A4E-2151-4D6F-9083-17C3DC3C8F65}" type="presParOf" srcId="{22C7E2ED-9968-49CC-8024-222773A06428}" destId="{F942F35D-2255-44F6-BD48-DA8C05052AFE}" srcOrd="1" destOrd="0" presId="urn:microsoft.com/office/officeart/2005/8/layout/pList1"/>
    <dgm:cxn modelId="{3F602D8C-A885-4148-837A-BD766C586A4D}" type="presParOf" srcId="{FB8A2D7E-4796-487B-948A-11808DFD958B}" destId="{FC009CFD-F903-44FB-A950-657A2F9D51C8}" srcOrd="3" destOrd="0" presId="urn:microsoft.com/office/officeart/2005/8/layout/pList1"/>
    <dgm:cxn modelId="{29DF2AF4-F0F4-4FAC-B62B-9EEEE0DC5937}" type="presParOf" srcId="{FB8A2D7E-4796-487B-948A-11808DFD958B}" destId="{6CCD13BE-24D2-40FA-BE24-1801E85BD061}" srcOrd="4" destOrd="0" presId="urn:microsoft.com/office/officeart/2005/8/layout/pList1"/>
    <dgm:cxn modelId="{A78B769C-8223-4CDD-8D90-B3A8CD96CF67}" type="presParOf" srcId="{6CCD13BE-24D2-40FA-BE24-1801E85BD061}" destId="{9EF3A5BD-A410-43CC-92EE-9560B043434B}" srcOrd="0" destOrd="0" presId="urn:microsoft.com/office/officeart/2005/8/layout/pList1"/>
    <dgm:cxn modelId="{D5237D91-E096-4B1E-ABF0-73DC72902A6A}" type="presParOf" srcId="{6CCD13BE-24D2-40FA-BE24-1801E85BD061}" destId="{13EFD886-B2C5-4635-9AD5-89F3C589480B}" srcOrd="1" destOrd="0" presId="urn:microsoft.com/office/officeart/2005/8/layout/pList1"/>
    <dgm:cxn modelId="{5B2B0F86-053D-45DD-89D6-9DFE3649758D}" type="presParOf" srcId="{FB8A2D7E-4796-487B-948A-11808DFD958B}" destId="{2BC5994E-5FE0-4CFF-B386-6F58D06926AD}" srcOrd="5" destOrd="0" presId="urn:microsoft.com/office/officeart/2005/8/layout/pList1"/>
    <dgm:cxn modelId="{6FD4B9AE-DB62-4810-A95F-C4CCF80E10D0}" type="presParOf" srcId="{FB8A2D7E-4796-487B-948A-11808DFD958B}" destId="{DF1E0511-4F6D-4903-B59B-9EB2098DB3F0}" srcOrd="6" destOrd="0" presId="urn:microsoft.com/office/officeart/2005/8/layout/pList1"/>
    <dgm:cxn modelId="{D2D6D5EB-3CCA-4B0C-8B70-6C7316DD7123}" type="presParOf" srcId="{DF1E0511-4F6D-4903-B59B-9EB2098DB3F0}" destId="{A1B58C8C-0006-4A5F-BDB3-5C2565D70CE8}" srcOrd="0" destOrd="0" presId="urn:microsoft.com/office/officeart/2005/8/layout/pList1"/>
    <dgm:cxn modelId="{C9E78C7F-7DDB-4941-B783-911C62383CF6}" type="presParOf" srcId="{DF1E0511-4F6D-4903-B59B-9EB2098DB3F0}" destId="{1902B3A7-4D39-4FAC-BB89-D33FE889E17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6E7E7A-E71F-45B2-9529-0594525FFC0D}" type="doc">
      <dgm:prSet loTypeId="urn:microsoft.com/office/officeart/2005/8/layout/process1" loCatId="process" qsTypeId="urn:microsoft.com/office/officeart/2005/8/quickstyle/simple1" qsCatId="simple" csTypeId="urn:microsoft.com/office/officeart/2005/8/colors/accent6_2" csCatId="accent6" phldr="1"/>
      <dgm:spPr/>
      <dgm:t>
        <a:bodyPr/>
        <a:lstStyle/>
        <a:p>
          <a:endParaRPr lang="en-US"/>
        </a:p>
      </dgm:t>
    </dgm:pt>
    <dgm:pt modelId="{6F1A63D8-9567-48AF-A335-45DE0B9F2274}">
      <dgm:prSet phldrT="[Text]" custT="1"/>
      <dgm:spPr/>
      <dgm:t>
        <a:bodyPr/>
        <a:lstStyle/>
        <a:p>
          <a:pPr algn="ctr"/>
          <a:r>
            <a:rPr lang="en-GB" sz="1200" dirty="0">
              <a:latin typeface="Twinkl" pitchFamily="2" charset="0"/>
            </a:rPr>
            <a:t>Class teachers closely monitor the progress made by </a:t>
          </a:r>
          <a:r>
            <a:rPr lang="en-GB" sz="1200" u="sng" dirty="0">
              <a:latin typeface="Twinkl" pitchFamily="2" charset="0"/>
            </a:rPr>
            <a:t>all</a:t>
          </a:r>
          <a:r>
            <a:rPr lang="en-GB" sz="1200" dirty="0">
              <a:latin typeface="Twinkl" pitchFamily="2" charset="0"/>
            </a:rPr>
            <a:t> children in their class.</a:t>
          </a:r>
          <a:endParaRPr lang="en-US" sz="1200" dirty="0">
            <a:latin typeface="Twinkl" pitchFamily="2" charset="0"/>
          </a:endParaRPr>
        </a:p>
      </dgm:t>
    </dgm:pt>
    <dgm:pt modelId="{E11EC516-3333-4896-B907-87CE738394B5}" type="parTrans" cxnId="{78CE7588-3C41-4FE3-924D-B7B14181F42F}">
      <dgm:prSet/>
      <dgm:spPr/>
      <dgm:t>
        <a:bodyPr/>
        <a:lstStyle/>
        <a:p>
          <a:pPr algn="ctr"/>
          <a:endParaRPr lang="en-US"/>
        </a:p>
      </dgm:t>
    </dgm:pt>
    <dgm:pt modelId="{F1DB8C8E-DF06-486D-99C1-2B2A25167017}" type="sibTrans" cxnId="{78CE7588-3C41-4FE3-924D-B7B14181F42F}">
      <dgm:prSet/>
      <dgm:spPr/>
      <dgm:t>
        <a:bodyPr/>
        <a:lstStyle/>
        <a:p>
          <a:pPr algn="ctr"/>
          <a:endParaRPr lang="en-US"/>
        </a:p>
      </dgm:t>
    </dgm:pt>
    <dgm:pt modelId="{C1183C95-0C95-4E66-BF76-AF068446981A}">
      <dgm:prSet phldrT="[Text]" custT="1"/>
      <dgm:spPr/>
      <dgm:t>
        <a:bodyPr/>
        <a:lstStyle/>
        <a:p>
          <a:pPr algn="ctr"/>
          <a:r>
            <a:rPr lang="en-GB" sz="1200" b="0" i="0" dirty="0">
              <a:latin typeface="Twinkl" pitchFamily="2" charset="0"/>
            </a:rPr>
            <a:t>Class teachers plan interventions or activities for any children who are not meeting their full potential. </a:t>
          </a:r>
          <a:endParaRPr lang="en-US" sz="1200" b="0" i="0" dirty="0">
            <a:latin typeface="Twinkl" pitchFamily="2" charset="0"/>
          </a:endParaRPr>
        </a:p>
      </dgm:t>
    </dgm:pt>
    <dgm:pt modelId="{E32946F6-27F6-4C91-A457-719D806BF229}" type="parTrans" cxnId="{0FC15C06-6B7C-4DD7-A92B-78DE06B7AF41}">
      <dgm:prSet/>
      <dgm:spPr/>
      <dgm:t>
        <a:bodyPr/>
        <a:lstStyle/>
        <a:p>
          <a:pPr algn="ctr"/>
          <a:endParaRPr lang="en-US"/>
        </a:p>
      </dgm:t>
    </dgm:pt>
    <dgm:pt modelId="{132BF25D-1B08-47B9-BAB7-D7F9A914BD98}" type="sibTrans" cxnId="{0FC15C06-6B7C-4DD7-A92B-78DE06B7AF41}">
      <dgm:prSet/>
      <dgm:spPr/>
      <dgm:t>
        <a:bodyPr/>
        <a:lstStyle/>
        <a:p>
          <a:pPr algn="ctr"/>
          <a:endParaRPr lang="en-US"/>
        </a:p>
      </dgm:t>
    </dgm:pt>
    <dgm:pt modelId="{F92082DE-8EA0-4CD7-88B6-0D53B7EFDA5D}">
      <dgm:prSet phldrT="[Text]" custT="1"/>
      <dgm:spPr/>
      <dgm:t>
        <a:bodyPr/>
        <a:lstStyle/>
        <a:p>
          <a:pPr algn="ctr"/>
          <a:r>
            <a:rPr lang="en-GB" altLang="en-US" sz="1200" b="0" i="0" dirty="0">
              <a:latin typeface="Twinkl" pitchFamily="2" charset="0"/>
            </a:rPr>
            <a:t>If a class teacher has ongoing concerns about a child’s progress, they will liaise with the SENCO.</a:t>
          </a:r>
          <a:endParaRPr lang="en-US" sz="1200" b="0" i="0" dirty="0">
            <a:latin typeface="Twinkl" pitchFamily="2" charset="0"/>
          </a:endParaRPr>
        </a:p>
      </dgm:t>
    </dgm:pt>
    <dgm:pt modelId="{8A2B3E4E-B130-4F98-988A-EF9CDAE09AEC}" type="parTrans" cxnId="{653B96E5-7DE5-4DA5-855E-8176710319A5}">
      <dgm:prSet/>
      <dgm:spPr/>
      <dgm:t>
        <a:bodyPr/>
        <a:lstStyle/>
        <a:p>
          <a:pPr algn="ctr"/>
          <a:endParaRPr lang="en-US"/>
        </a:p>
      </dgm:t>
    </dgm:pt>
    <dgm:pt modelId="{03B2859D-E87B-446D-B1E7-4134581A4F43}" type="sibTrans" cxnId="{653B96E5-7DE5-4DA5-855E-8176710319A5}">
      <dgm:prSet/>
      <dgm:spPr/>
      <dgm:t>
        <a:bodyPr/>
        <a:lstStyle/>
        <a:p>
          <a:pPr algn="ctr"/>
          <a:endParaRPr lang="en-US"/>
        </a:p>
      </dgm:t>
    </dgm:pt>
    <dgm:pt modelId="{C7FC758F-0C28-4FAE-9F87-23DDA64F8A1F}">
      <dgm:prSet phldrT="[Text]" custT="1"/>
      <dgm:spPr/>
      <dgm:t>
        <a:bodyPr/>
        <a:lstStyle/>
        <a:p>
          <a:pPr algn="ctr"/>
          <a:r>
            <a:rPr lang="en-GB" altLang="en-US" sz="1200" b="0" i="0" dirty="0">
              <a:latin typeface="Twinkl" pitchFamily="2" charset="0"/>
            </a:rPr>
            <a:t>If the SENCO and class teacher feel that SEND support is required, this will be discussed with parents/ carers and the child will be placed on the school’s SEND Register.</a:t>
          </a:r>
          <a:endParaRPr lang="en-US" sz="1200" b="0" i="0" dirty="0">
            <a:latin typeface="Twinkl" pitchFamily="2" charset="0"/>
          </a:endParaRPr>
        </a:p>
      </dgm:t>
    </dgm:pt>
    <dgm:pt modelId="{DAFBFFA2-0F2F-4294-ABAE-D3A78BD2186E}" type="parTrans" cxnId="{83EBE2CA-792F-4CBB-9FEC-F37C8B67E211}">
      <dgm:prSet/>
      <dgm:spPr/>
      <dgm:t>
        <a:bodyPr/>
        <a:lstStyle/>
        <a:p>
          <a:pPr algn="ctr"/>
          <a:endParaRPr lang="en-US"/>
        </a:p>
      </dgm:t>
    </dgm:pt>
    <dgm:pt modelId="{979B12E0-BF64-4018-A143-6EA52928BF03}" type="sibTrans" cxnId="{83EBE2CA-792F-4CBB-9FEC-F37C8B67E211}">
      <dgm:prSet/>
      <dgm:spPr/>
      <dgm:t>
        <a:bodyPr/>
        <a:lstStyle/>
        <a:p>
          <a:pPr algn="ctr"/>
          <a:endParaRPr lang="en-US"/>
        </a:p>
      </dgm:t>
    </dgm:pt>
    <dgm:pt modelId="{51FEDF37-F4C3-4263-93A7-AA27C8D80B52}" type="pres">
      <dgm:prSet presAssocID="{966E7E7A-E71F-45B2-9529-0594525FFC0D}" presName="Name0" presStyleCnt="0">
        <dgm:presLayoutVars>
          <dgm:dir/>
          <dgm:resizeHandles val="exact"/>
        </dgm:presLayoutVars>
      </dgm:prSet>
      <dgm:spPr/>
    </dgm:pt>
    <dgm:pt modelId="{82A1D626-28C8-4300-9ED9-54DEF657292F}" type="pres">
      <dgm:prSet presAssocID="{6F1A63D8-9567-48AF-A335-45DE0B9F2274}" presName="node" presStyleLbl="node1" presStyleIdx="0" presStyleCnt="4">
        <dgm:presLayoutVars>
          <dgm:bulletEnabled val="1"/>
        </dgm:presLayoutVars>
      </dgm:prSet>
      <dgm:spPr/>
    </dgm:pt>
    <dgm:pt modelId="{4F71DCA0-6954-4D87-811C-E574B7F6E24F}" type="pres">
      <dgm:prSet presAssocID="{F1DB8C8E-DF06-486D-99C1-2B2A25167017}" presName="sibTrans" presStyleLbl="sibTrans2D1" presStyleIdx="0" presStyleCnt="3"/>
      <dgm:spPr/>
    </dgm:pt>
    <dgm:pt modelId="{BB6B8205-07C4-4F83-A6C2-0772BE909232}" type="pres">
      <dgm:prSet presAssocID="{F1DB8C8E-DF06-486D-99C1-2B2A25167017}" presName="connectorText" presStyleLbl="sibTrans2D1" presStyleIdx="0" presStyleCnt="3"/>
      <dgm:spPr/>
    </dgm:pt>
    <dgm:pt modelId="{B86216B0-D335-4B6D-95A6-246BF139527A}" type="pres">
      <dgm:prSet presAssocID="{C1183C95-0C95-4E66-BF76-AF068446981A}" presName="node" presStyleLbl="node1" presStyleIdx="1" presStyleCnt="4">
        <dgm:presLayoutVars>
          <dgm:bulletEnabled val="1"/>
        </dgm:presLayoutVars>
      </dgm:prSet>
      <dgm:spPr/>
    </dgm:pt>
    <dgm:pt modelId="{8EAA5905-BA11-45B1-9090-387C39A05A2F}" type="pres">
      <dgm:prSet presAssocID="{132BF25D-1B08-47B9-BAB7-D7F9A914BD98}" presName="sibTrans" presStyleLbl="sibTrans2D1" presStyleIdx="1" presStyleCnt="3"/>
      <dgm:spPr/>
    </dgm:pt>
    <dgm:pt modelId="{7284DB8A-3E94-4976-9432-99C7B493BC14}" type="pres">
      <dgm:prSet presAssocID="{132BF25D-1B08-47B9-BAB7-D7F9A914BD98}" presName="connectorText" presStyleLbl="sibTrans2D1" presStyleIdx="1" presStyleCnt="3"/>
      <dgm:spPr/>
    </dgm:pt>
    <dgm:pt modelId="{76BDA712-71EC-46F8-91C0-2F3BC2D71C72}" type="pres">
      <dgm:prSet presAssocID="{F92082DE-8EA0-4CD7-88B6-0D53B7EFDA5D}" presName="node" presStyleLbl="node1" presStyleIdx="2" presStyleCnt="4">
        <dgm:presLayoutVars>
          <dgm:bulletEnabled val="1"/>
        </dgm:presLayoutVars>
      </dgm:prSet>
      <dgm:spPr/>
    </dgm:pt>
    <dgm:pt modelId="{43E4CA59-3746-458A-82EC-94C96EF3DA60}" type="pres">
      <dgm:prSet presAssocID="{03B2859D-E87B-446D-B1E7-4134581A4F43}" presName="sibTrans" presStyleLbl="sibTrans2D1" presStyleIdx="2" presStyleCnt="3"/>
      <dgm:spPr/>
    </dgm:pt>
    <dgm:pt modelId="{39348D07-8AF2-4DFB-BBAF-B13CD6DC663E}" type="pres">
      <dgm:prSet presAssocID="{03B2859D-E87B-446D-B1E7-4134581A4F43}" presName="connectorText" presStyleLbl="sibTrans2D1" presStyleIdx="2" presStyleCnt="3"/>
      <dgm:spPr/>
    </dgm:pt>
    <dgm:pt modelId="{B7547628-1419-4ADC-BB2D-0E640B360DA2}" type="pres">
      <dgm:prSet presAssocID="{C7FC758F-0C28-4FAE-9F87-23DDA64F8A1F}" presName="node" presStyleLbl="node1" presStyleIdx="3" presStyleCnt="4">
        <dgm:presLayoutVars>
          <dgm:bulletEnabled val="1"/>
        </dgm:presLayoutVars>
      </dgm:prSet>
      <dgm:spPr/>
    </dgm:pt>
  </dgm:ptLst>
  <dgm:cxnLst>
    <dgm:cxn modelId="{0FC15C06-6B7C-4DD7-A92B-78DE06B7AF41}" srcId="{966E7E7A-E71F-45B2-9529-0594525FFC0D}" destId="{C1183C95-0C95-4E66-BF76-AF068446981A}" srcOrd="1" destOrd="0" parTransId="{E32946F6-27F6-4C91-A457-719D806BF229}" sibTransId="{132BF25D-1B08-47B9-BAB7-D7F9A914BD98}"/>
    <dgm:cxn modelId="{0B471315-04DE-4488-B869-7743A99C94FD}" type="presOf" srcId="{132BF25D-1B08-47B9-BAB7-D7F9A914BD98}" destId="{8EAA5905-BA11-45B1-9090-387C39A05A2F}" srcOrd="0" destOrd="0" presId="urn:microsoft.com/office/officeart/2005/8/layout/process1"/>
    <dgm:cxn modelId="{C9BF7222-2B32-4FDB-88E1-74F34C0F93FC}" type="presOf" srcId="{03B2859D-E87B-446D-B1E7-4134581A4F43}" destId="{43E4CA59-3746-458A-82EC-94C96EF3DA60}" srcOrd="0" destOrd="0" presId="urn:microsoft.com/office/officeart/2005/8/layout/process1"/>
    <dgm:cxn modelId="{1A24372E-9DFA-40D1-99A6-3408DED1A4BD}" type="presOf" srcId="{03B2859D-E87B-446D-B1E7-4134581A4F43}" destId="{39348D07-8AF2-4DFB-BBAF-B13CD6DC663E}" srcOrd="1" destOrd="0" presId="urn:microsoft.com/office/officeart/2005/8/layout/process1"/>
    <dgm:cxn modelId="{2DA7876E-7939-48F5-B750-C47A3C189450}" type="presOf" srcId="{C1183C95-0C95-4E66-BF76-AF068446981A}" destId="{B86216B0-D335-4B6D-95A6-246BF139527A}" srcOrd="0" destOrd="0" presId="urn:microsoft.com/office/officeart/2005/8/layout/process1"/>
    <dgm:cxn modelId="{CF654F76-4E2E-424B-9E2B-CF8AE8EB8A6A}" type="presOf" srcId="{C7FC758F-0C28-4FAE-9F87-23DDA64F8A1F}" destId="{B7547628-1419-4ADC-BB2D-0E640B360DA2}" srcOrd="0" destOrd="0" presId="urn:microsoft.com/office/officeart/2005/8/layout/process1"/>
    <dgm:cxn modelId="{30B03077-1ECD-4271-8A83-4E54AD7D3828}" type="presOf" srcId="{966E7E7A-E71F-45B2-9529-0594525FFC0D}" destId="{51FEDF37-F4C3-4263-93A7-AA27C8D80B52}" srcOrd="0" destOrd="0" presId="urn:microsoft.com/office/officeart/2005/8/layout/process1"/>
    <dgm:cxn modelId="{78CE7588-3C41-4FE3-924D-B7B14181F42F}" srcId="{966E7E7A-E71F-45B2-9529-0594525FFC0D}" destId="{6F1A63D8-9567-48AF-A335-45DE0B9F2274}" srcOrd="0" destOrd="0" parTransId="{E11EC516-3333-4896-B907-87CE738394B5}" sibTransId="{F1DB8C8E-DF06-486D-99C1-2B2A25167017}"/>
    <dgm:cxn modelId="{2DD2ADA1-E610-492A-AD92-752B4372D4E3}" type="presOf" srcId="{F1DB8C8E-DF06-486D-99C1-2B2A25167017}" destId="{BB6B8205-07C4-4F83-A6C2-0772BE909232}" srcOrd="1" destOrd="0" presId="urn:microsoft.com/office/officeart/2005/8/layout/process1"/>
    <dgm:cxn modelId="{6CA4F6B1-87FE-41DD-B177-B2BE2C7809CE}" type="presOf" srcId="{F92082DE-8EA0-4CD7-88B6-0D53B7EFDA5D}" destId="{76BDA712-71EC-46F8-91C0-2F3BC2D71C72}" srcOrd="0" destOrd="0" presId="urn:microsoft.com/office/officeart/2005/8/layout/process1"/>
    <dgm:cxn modelId="{C40647C5-7938-42EC-B975-8CCB5480A88D}" type="presOf" srcId="{132BF25D-1B08-47B9-BAB7-D7F9A914BD98}" destId="{7284DB8A-3E94-4976-9432-99C7B493BC14}" srcOrd="1" destOrd="0" presId="urn:microsoft.com/office/officeart/2005/8/layout/process1"/>
    <dgm:cxn modelId="{83EBE2CA-792F-4CBB-9FEC-F37C8B67E211}" srcId="{966E7E7A-E71F-45B2-9529-0594525FFC0D}" destId="{C7FC758F-0C28-4FAE-9F87-23DDA64F8A1F}" srcOrd="3" destOrd="0" parTransId="{DAFBFFA2-0F2F-4294-ABAE-D3A78BD2186E}" sibTransId="{979B12E0-BF64-4018-A143-6EA52928BF03}"/>
    <dgm:cxn modelId="{273961E4-6BB8-4EFB-8229-11ACD4F612A4}" type="presOf" srcId="{6F1A63D8-9567-48AF-A335-45DE0B9F2274}" destId="{82A1D626-28C8-4300-9ED9-54DEF657292F}" srcOrd="0" destOrd="0" presId="urn:microsoft.com/office/officeart/2005/8/layout/process1"/>
    <dgm:cxn modelId="{653B96E5-7DE5-4DA5-855E-8176710319A5}" srcId="{966E7E7A-E71F-45B2-9529-0594525FFC0D}" destId="{F92082DE-8EA0-4CD7-88B6-0D53B7EFDA5D}" srcOrd="2" destOrd="0" parTransId="{8A2B3E4E-B130-4F98-988A-EF9CDAE09AEC}" sibTransId="{03B2859D-E87B-446D-B1E7-4134581A4F43}"/>
    <dgm:cxn modelId="{B29DC1E8-724E-4298-8B73-CEEE39DCD667}" type="presOf" srcId="{F1DB8C8E-DF06-486D-99C1-2B2A25167017}" destId="{4F71DCA0-6954-4D87-811C-E574B7F6E24F}" srcOrd="0" destOrd="0" presId="urn:microsoft.com/office/officeart/2005/8/layout/process1"/>
    <dgm:cxn modelId="{DDD8DEEE-691C-4634-AD2F-853C0655915D}" type="presParOf" srcId="{51FEDF37-F4C3-4263-93A7-AA27C8D80B52}" destId="{82A1D626-28C8-4300-9ED9-54DEF657292F}" srcOrd="0" destOrd="0" presId="urn:microsoft.com/office/officeart/2005/8/layout/process1"/>
    <dgm:cxn modelId="{7CE8AAE1-E437-4CC9-BA7E-E1598F3BD11F}" type="presParOf" srcId="{51FEDF37-F4C3-4263-93A7-AA27C8D80B52}" destId="{4F71DCA0-6954-4D87-811C-E574B7F6E24F}" srcOrd="1" destOrd="0" presId="urn:microsoft.com/office/officeart/2005/8/layout/process1"/>
    <dgm:cxn modelId="{0B952CB3-6867-428E-BD88-6B764A682D12}" type="presParOf" srcId="{4F71DCA0-6954-4D87-811C-E574B7F6E24F}" destId="{BB6B8205-07C4-4F83-A6C2-0772BE909232}" srcOrd="0" destOrd="0" presId="urn:microsoft.com/office/officeart/2005/8/layout/process1"/>
    <dgm:cxn modelId="{C6EE7453-813F-4A93-9556-32A93DA42189}" type="presParOf" srcId="{51FEDF37-F4C3-4263-93A7-AA27C8D80B52}" destId="{B86216B0-D335-4B6D-95A6-246BF139527A}" srcOrd="2" destOrd="0" presId="urn:microsoft.com/office/officeart/2005/8/layout/process1"/>
    <dgm:cxn modelId="{3F73C74B-2842-4B93-9D1C-6C48851BB0EA}" type="presParOf" srcId="{51FEDF37-F4C3-4263-93A7-AA27C8D80B52}" destId="{8EAA5905-BA11-45B1-9090-387C39A05A2F}" srcOrd="3" destOrd="0" presId="urn:microsoft.com/office/officeart/2005/8/layout/process1"/>
    <dgm:cxn modelId="{AACE7B3B-60DD-4B17-A573-17C59125CC7B}" type="presParOf" srcId="{8EAA5905-BA11-45B1-9090-387C39A05A2F}" destId="{7284DB8A-3E94-4976-9432-99C7B493BC14}" srcOrd="0" destOrd="0" presId="urn:microsoft.com/office/officeart/2005/8/layout/process1"/>
    <dgm:cxn modelId="{536F2A75-A250-47C1-9485-D87C4E88D925}" type="presParOf" srcId="{51FEDF37-F4C3-4263-93A7-AA27C8D80B52}" destId="{76BDA712-71EC-46F8-91C0-2F3BC2D71C72}" srcOrd="4" destOrd="0" presId="urn:microsoft.com/office/officeart/2005/8/layout/process1"/>
    <dgm:cxn modelId="{D6885AC8-30E8-47C2-9096-B2D7BE2F0722}" type="presParOf" srcId="{51FEDF37-F4C3-4263-93A7-AA27C8D80B52}" destId="{43E4CA59-3746-458A-82EC-94C96EF3DA60}" srcOrd="5" destOrd="0" presId="urn:microsoft.com/office/officeart/2005/8/layout/process1"/>
    <dgm:cxn modelId="{D5053DF7-C316-4F42-859F-21483A8EA260}" type="presParOf" srcId="{43E4CA59-3746-458A-82EC-94C96EF3DA60}" destId="{39348D07-8AF2-4DFB-BBAF-B13CD6DC663E}" srcOrd="0" destOrd="0" presId="urn:microsoft.com/office/officeart/2005/8/layout/process1"/>
    <dgm:cxn modelId="{4690C78B-7FC0-4B8D-90A1-DA2D31DFC23F}" type="presParOf" srcId="{51FEDF37-F4C3-4263-93A7-AA27C8D80B52}" destId="{B7547628-1419-4ADC-BB2D-0E640B360DA2}"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65BEBC-9BD6-46B2-A496-E0A33C656E2D}"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US"/>
        </a:p>
      </dgm:t>
    </dgm:pt>
    <dgm:pt modelId="{61D7A001-3232-4EB8-AFB3-D01A3E66D5C0}">
      <dgm:prSet phldrT="[Text]"/>
      <dgm:spPr/>
      <dgm:t>
        <a:bodyPr/>
        <a:lstStyle/>
        <a:p>
          <a:r>
            <a:rPr lang="en-US" dirty="0">
              <a:latin typeface="Twinkl" pitchFamily="2" charset="0"/>
            </a:rPr>
            <a:t>Assess</a:t>
          </a:r>
        </a:p>
      </dgm:t>
    </dgm:pt>
    <dgm:pt modelId="{14B051A5-D03B-4F9B-B6E3-3921EE6BECF3}" type="parTrans" cxnId="{E95AD8FE-C747-43E8-8D61-8F50920B627D}">
      <dgm:prSet/>
      <dgm:spPr/>
      <dgm:t>
        <a:bodyPr/>
        <a:lstStyle/>
        <a:p>
          <a:endParaRPr lang="en-US"/>
        </a:p>
      </dgm:t>
    </dgm:pt>
    <dgm:pt modelId="{92DEF3E5-AAE4-407A-A443-A99BA1E20173}" type="sibTrans" cxnId="{E95AD8FE-C747-43E8-8D61-8F50920B627D}">
      <dgm:prSet/>
      <dgm:spPr/>
      <dgm:t>
        <a:bodyPr/>
        <a:lstStyle/>
        <a:p>
          <a:endParaRPr lang="en-US"/>
        </a:p>
      </dgm:t>
    </dgm:pt>
    <dgm:pt modelId="{F9387164-367E-4D30-B3E7-F47CEC6D07AD}">
      <dgm:prSet phldrT="[Text]"/>
      <dgm:spPr/>
      <dgm:t>
        <a:bodyPr/>
        <a:lstStyle/>
        <a:p>
          <a:r>
            <a:rPr lang="en-GB" dirty="0">
              <a:latin typeface="Twinkl Light" pitchFamily="2" charset="0"/>
            </a:rPr>
            <a:t>School use a range of resources to assess whether a child has a specific need. This will include teacher assessment and guidance from external agencies. </a:t>
          </a:r>
          <a:endParaRPr lang="en-US" dirty="0">
            <a:latin typeface="Twinkl" pitchFamily="2" charset="0"/>
          </a:endParaRPr>
        </a:p>
      </dgm:t>
    </dgm:pt>
    <dgm:pt modelId="{0060D816-9834-4EAA-B5F2-3CDAB84FDEAE}" type="parTrans" cxnId="{C63583AE-6185-4D73-85A8-D13D536337BE}">
      <dgm:prSet/>
      <dgm:spPr/>
      <dgm:t>
        <a:bodyPr/>
        <a:lstStyle/>
        <a:p>
          <a:endParaRPr lang="en-US"/>
        </a:p>
      </dgm:t>
    </dgm:pt>
    <dgm:pt modelId="{35609963-DF23-410C-82C8-546117F46459}" type="sibTrans" cxnId="{C63583AE-6185-4D73-85A8-D13D536337BE}">
      <dgm:prSet/>
      <dgm:spPr/>
      <dgm:t>
        <a:bodyPr/>
        <a:lstStyle/>
        <a:p>
          <a:endParaRPr lang="en-US"/>
        </a:p>
      </dgm:t>
    </dgm:pt>
    <dgm:pt modelId="{86A224F4-4AAB-4FC0-B093-FA71815E5F2E}">
      <dgm:prSet phldrT="[Text]"/>
      <dgm:spPr/>
      <dgm:t>
        <a:bodyPr/>
        <a:lstStyle/>
        <a:p>
          <a:r>
            <a:rPr lang="en-US" dirty="0">
              <a:latin typeface="Twinkl" pitchFamily="2" charset="0"/>
            </a:rPr>
            <a:t>Plan</a:t>
          </a:r>
        </a:p>
      </dgm:t>
    </dgm:pt>
    <dgm:pt modelId="{817948D2-C309-4AFD-9E3C-830E35518706}" type="parTrans" cxnId="{A7E200D1-87F5-430C-8F99-52302FC068DC}">
      <dgm:prSet/>
      <dgm:spPr/>
      <dgm:t>
        <a:bodyPr/>
        <a:lstStyle/>
        <a:p>
          <a:endParaRPr lang="en-US"/>
        </a:p>
      </dgm:t>
    </dgm:pt>
    <dgm:pt modelId="{333C9AE2-94CB-4684-9B0F-957B19ED8650}" type="sibTrans" cxnId="{A7E200D1-87F5-430C-8F99-52302FC068DC}">
      <dgm:prSet/>
      <dgm:spPr/>
      <dgm:t>
        <a:bodyPr/>
        <a:lstStyle/>
        <a:p>
          <a:endParaRPr lang="en-US"/>
        </a:p>
      </dgm:t>
    </dgm:pt>
    <dgm:pt modelId="{553206A5-0C56-4F7A-BA57-56A3D0626BDE}">
      <dgm:prSet phldrT="[Text]"/>
      <dgm:spPr/>
      <dgm:t>
        <a:bodyPr/>
        <a:lstStyle/>
        <a:p>
          <a:r>
            <a:rPr lang="en-GB" dirty="0">
              <a:latin typeface="Twinkl Light" pitchFamily="2" charset="0"/>
            </a:rPr>
            <a:t>With parental agreement, a individual learning plan will be produced, providing personalised targets</a:t>
          </a:r>
          <a:endParaRPr lang="en-US" dirty="0">
            <a:latin typeface="Twinkl" pitchFamily="2" charset="0"/>
          </a:endParaRPr>
        </a:p>
      </dgm:t>
    </dgm:pt>
    <dgm:pt modelId="{1071B45B-36AB-43CE-BC9C-97321F600907}" type="parTrans" cxnId="{FDF9B288-0855-4D8A-8E39-0B9B82FE1D5D}">
      <dgm:prSet/>
      <dgm:spPr/>
      <dgm:t>
        <a:bodyPr/>
        <a:lstStyle/>
        <a:p>
          <a:endParaRPr lang="en-US"/>
        </a:p>
      </dgm:t>
    </dgm:pt>
    <dgm:pt modelId="{23CBAB7B-2E63-4090-918D-C0B8EB7B4031}" type="sibTrans" cxnId="{FDF9B288-0855-4D8A-8E39-0B9B82FE1D5D}">
      <dgm:prSet/>
      <dgm:spPr/>
      <dgm:t>
        <a:bodyPr/>
        <a:lstStyle/>
        <a:p>
          <a:endParaRPr lang="en-US"/>
        </a:p>
      </dgm:t>
    </dgm:pt>
    <dgm:pt modelId="{B615490D-4B16-4E7F-B660-30246628A14F}">
      <dgm:prSet phldrT="[Text]"/>
      <dgm:spPr/>
      <dgm:t>
        <a:bodyPr/>
        <a:lstStyle/>
        <a:p>
          <a:r>
            <a:rPr lang="en-US" dirty="0">
              <a:latin typeface="Twinkl" pitchFamily="2" charset="0"/>
            </a:rPr>
            <a:t>Do</a:t>
          </a:r>
        </a:p>
      </dgm:t>
    </dgm:pt>
    <dgm:pt modelId="{24BFDDFC-228C-4106-B548-BE510344C35B}" type="parTrans" cxnId="{C8CD02D9-9825-4A73-9A62-8A61131B1727}">
      <dgm:prSet/>
      <dgm:spPr/>
      <dgm:t>
        <a:bodyPr/>
        <a:lstStyle/>
        <a:p>
          <a:endParaRPr lang="en-US"/>
        </a:p>
      </dgm:t>
    </dgm:pt>
    <dgm:pt modelId="{607B4D69-8E50-40C7-A7A1-0C1127BDF77C}" type="sibTrans" cxnId="{C8CD02D9-9825-4A73-9A62-8A61131B1727}">
      <dgm:prSet/>
      <dgm:spPr/>
      <dgm:t>
        <a:bodyPr/>
        <a:lstStyle/>
        <a:p>
          <a:endParaRPr lang="en-US"/>
        </a:p>
      </dgm:t>
    </dgm:pt>
    <dgm:pt modelId="{708A5DB3-E493-4753-AB35-F471033A2B1B}">
      <dgm:prSet phldrT="[Text]"/>
      <dgm:spPr/>
      <dgm:t>
        <a:bodyPr/>
        <a:lstStyle/>
        <a:p>
          <a:r>
            <a:rPr lang="en-GB" dirty="0">
              <a:latin typeface="Twinkl Light" pitchFamily="2" charset="0"/>
            </a:rPr>
            <a:t>Staff will deliver specific interventions tailored to your child’s needs</a:t>
          </a:r>
          <a:endParaRPr lang="en-US" dirty="0">
            <a:latin typeface="Twinkl" pitchFamily="2" charset="0"/>
          </a:endParaRPr>
        </a:p>
      </dgm:t>
    </dgm:pt>
    <dgm:pt modelId="{FE74900E-AF7E-4692-BD80-0D24BB81202D}" type="parTrans" cxnId="{FF161BDC-A16D-4A1D-982F-B3D42EA6B1EA}">
      <dgm:prSet/>
      <dgm:spPr/>
      <dgm:t>
        <a:bodyPr/>
        <a:lstStyle/>
        <a:p>
          <a:endParaRPr lang="en-US"/>
        </a:p>
      </dgm:t>
    </dgm:pt>
    <dgm:pt modelId="{7B64F667-1D10-4043-83CC-DE0A00FA4D4D}" type="sibTrans" cxnId="{FF161BDC-A16D-4A1D-982F-B3D42EA6B1EA}">
      <dgm:prSet/>
      <dgm:spPr/>
      <dgm:t>
        <a:bodyPr/>
        <a:lstStyle/>
        <a:p>
          <a:endParaRPr lang="en-US"/>
        </a:p>
      </dgm:t>
    </dgm:pt>
    <dgm:pt modelId="{5992E91D-107B-41EC-BE8A-9D5259B0288F}">
      <dgm:prSet phldrT="[Text]"/>
      <dgm:spPr/>
      <dgm:t>
        <a:bodyPr/>
        <a:lstStyle/>
        <a:p>
          <a:r>
            <a:rPr lang="en-US" dirty="0">
              <a:latin typeface="Twinkl" pitchFamily="2" charset="0"/>
            </a:rPr>
            <a:t>Review</a:t>
          </a:r>
        </a:p>
      </dgm:t>
    </dgm:pt>
    <dgm:pt modelId="{4DBC07FE-1218-43FA-89E0-092847C64D73}" type="parTrans" cxnId="{F009A3AB-8162-4309-BFC6-76EA65ACCA44}">
      <dgm:prSet/>
      <dgm:spPr/>
      <dgm:t>
        <a:bodyPr/>
        <a:lstStyle/>
        <a:p>
          <a:endParaRPr lang="en-US"/>
        </a:p>
      </dgm:t>
    </dgm:pt>
    <dgm:pt modelId="{C1B098EA-E17B-4683-9C99-7E80E2FC26F3}" type="sibTrans" cxnId="{F009A3AB-8162-4309-BFC6-76EA65ACCA44}">
      <dgm:prSet/>
      <dgm:spPr/>
      <dgm:t>
        <a:bodyPr/>
        <a:lstStyle/>
        <a:p>
          <a:endParaRPr lang="en-US"/>
        </a:p>
      </dgm:t>
    </dgm:pt>
    <dgm:pt modelId="{BE5E5243-346A-4C16-85C4-4C1165D584B6}">
      <dgm:prSet phldrT="[Text]"/>
      <dgm:spPr/>
      <dgm:t>
        <a:bodyPr/>
        <a:lstStyle/>
        <a:p>
          <a:r>
            <a:rPr lang="en-GB" dirty="0">
              <a:latin typeface="Twinkl Light" pitchFamily="2" charset="0"/>
            </a:rPr>
            <a:t>Individual learning plans are reviewed termly with staff and parents, evaluating support</a:t>
          </a:r>
          <a:endParaRPr lang="en-US" dirty="0">
            <a:latin typeface="Twinkl" pitchFamily="2" charset="0"/>
          </a:endParaRPr>
        </a:p>
      </dgm:t>
    </dgm:pt>
    <dgm:pt modelId="{529E9A57-4C18-4193-80CC-8CEE2FF09FA6}" type="parTrans" cxnId="{52C6C975-D6FA-47EB-B3AB-22F1E0966301}">
      <dgm:prSet/>
      <dgm:spPr/>
      <dgm:t>
        <a:bodyPr/>
        <a:lstStyle/>
        <a:p>
          <a:endParaRPr lang="en-US"/>
        </a:p>
      </dgm:t>
    </dgm:pt>
    <dgm:pt modelId="{7865BBC4-1C17-4409-AF11-C6B0C62E7D67}" type="sibTrans" cxnId="{52C6C975-D6FA-47EB-B3AB-22F1E0966301}">
      <dgm:prSet/>
      <dgm:spPr/>
      <dgm:t>
        <a:bodyPr/>
        <a:lstStyle/>
        <a:p>
          <a:endParaRPr lang="en-US"/>
        </a:p>
      </dgm:t>
    </dgm:pt>
    <dgm:pt modelId="{9AB1819C-1014-490F-93E9-9DDFC9F5DDB3}">
      <dgm:prSet/>
      <dgm:spPr/>
      <dgm:t>
        <a:bodyPr/>
        <a:lstStyle/>
        <a:p>
          <a:r>
            <a:rPr lang="en-GB">
              <a:latin typeface="Twinkl Light" pitchFamily="2" charset="0"/>
            </a:rPr>
            <a:t>The school SENCO will support staff in the assessment of need</a:t>
          </a:r>
        </a:p>
      </dgm:t>
    </dgm:pt>
    <dgm:pt modelId="{F1FA4019-BB77-488B-A404-D08FC2893236}" type="parTrans" cxnId="{2BCA975D-E595-41F4-8148-20139CAA346D}">
      <dgm:prSet/>
      <dgm:spPr/>
      <dgm:t>
        <a:bodyPr/>
        <a:lstStyle/>
        <a:p>
          <a:endParaRPr lang="en-US"/>
        </a:p>
      </dgm:t>
    </dgm:pt>
    <dgm:pt modelId="{36760D5F-0FF1-4DAF-8E56-4BDBE5552504}" type="sibTrans" cxnId="{2BCA975D-E595-41F4-8148-20139CAA346D}">
      <dgm:prSet/>
      <dgm:spPr/>
      <dgm:t>
        <a:bodyPr/>
        <a:lstStyle/>
        <a:p>
          <a:endParaRPr lang="en-US"/>
        </a:p>
      </dgm:t>
    </dgm:pt>
    <dgm:pt modelId="{1DFAB459-16AA-47CB-9F4D-74B7BF677AF6}">
      <dgm:prSet/>
      <dgm:spPr/>
      <dgm:t>
        <a:bodyPr/>
        <a:lstStyle/>
        <a:p>
          <a:r>
            <a:rPr lang="en-GB" dirty="0">
              <a:latin typeface="Twinkl Light" pitchFamily="2" charset="0"/>
            </a:rPr>
            <a:t>Class teacher, SENCO and parents/ carers make the joint decision to place the child on the SEND Register.</a:t>
          </a:r>
          <a:endParaRPr lang="en-US" dirty="0">
            <a:latin typeface="Twinkl Light" pitchFamily="2" charset="0"/>
          </a:endParaRPr>
        </a:p>
      </dgm:t>
    </dgm:pt>
    <dgm:pt modelId="{942C932B-AD07-4508-AF6D-2E877FF1ACC0}" type="parTrans" cxnId="{C9682C33-2132-467D-8A74-19781CB232CC}">
      <dgm:prSet/>
      <dgm:spPr/>
      <dgm:t>
        <a:bodyPr/>
        <a:lstStyle/>
        <a:p>
          <a:endParaRPr lang="en-US"/>
        </a:p>
      </dgm:t>
    </dgm:pt>
    <dgm:pt modelId="{DD28E246-516D-4D0D-AB6B-F25A7C836444}" type="sibTrans" cxnId="{C9682C33-2132-467D-8A74-19781CB232CC}">
      <dgm:prSet/>
      <dgm:spPr/>
      <dgm:t>
        <a:bodyPr/>
        <a:lstStyle/>
        <a:p>
          <a:endParaRPr lang="en-US"/>
        </a:p>
      </dgm:t>
    </dgm:pt>
    <dgm:pt modelId="{04F72E7B-7776-4BA0-BB5C-C96EE49743E1}">
      <dgm:prSet/>
      <dgm:spPr/>
      <dgm:t>
        <a:bodyPr/>
        <a:lstStyle/>
        <a:p>
          <a:r>
            <a:rPr lang="en-GB">
              <a:latin typeface="Twinkl Light" pitchFamily="2" charset="0"/>
            </a:rPr>
            <a:t>Progress towards targets will be recorded</a:t>
          </a:r>
        </a:p>
      </dgm:t>
    </dgm:pt>
    <dgm:pt modelId="{0A0B0D5E-65B2-4258-AF47-BFB2A4DC14CE}" type="parTrans" cxnId="{90D81ED8-B45F-4679-B906-B3DDF4F977D7}">
      <dgm:prSet/>
      <dgm:spPr/>
      <dgm:t>
        <a:bodyPr/>
        <a:lstStyle/>
        <a:p>
          <a:endParaRPr lang="en-US"/>
        </a:p>
      </dgm:t>
    </dgm:pt>
    <dgm:pt modelId="{314556EA-7543-44FF-A9F6-FB94B7C351B1}" type="sibTrans" cxnId="{90D81ED8-B45F-4679-B906-B3DDF4F977D7}">
      <dgm:prSet/>
      <dgm:spPr/>
      <dgm:t>
        <a:bodyPr/>
        <a:lstStyle/>
        <a:p>
          <a:endParaRPr lang="en-US"/>
        </a:p>
      </dgm:t>
    </dgm:pt>
    <dgm:pt modelId="{5F042DA3-B592-4223-8DFD-686992E8F9E9}">
      <dgm:prSet/>
      <dgm:spPr/>
      <dgm:t>
        <a:bodyPr/>
        <a:lstStyle/>
        <a:p>
          <a:r>
            <a:rPr lang="en-GB">
              <a:latin typeface="Twinkl Light" pitchFamily="2" charset="0"/>
            </a:rPr>
            <a:t>Children will receive support from any relevant external agencies</a:t>
          </a:r>
        </a:p>
      </dgm:t>
    </dgm:pt>
    <dgm:pt modelId="{465464FA-D7AD-4D92-A9DF-9A40534C6305}" type="parTrans" cxnId="{E3B180EC-4F71-4245-87FD-49D30BDD81EE}">
      <dgm:prSet/>
      <dgm:spPr/>
      <dgm:t>
        <a:bodyPr/>
        <a:lstStyle/>
        <a:p>
          <a:endParaRPr lang="en-US"/>
        </a:p>
      </dgm:t>
    </dgm:pt>
    <dgm:pt modelId="{E68A8F83-2F0A-4E3E-B812-A48938FF7FD9}" type="sibTrans" cxnId="{E3B180EC-4F71-4245-87FD-49D30BDD81EE}">
      <dgm:prSet/>
      <dgm:spPr/>
      <dgm:t>
        <a:bodyPr/>
        <a:lstStyle/>
        <a:p>
          <a:endParaRPr lang="en-US"/>
        </a:p>
      </dgm:t>
    </dgm:pt>
    <dgm:pt modelId="{96E9F1F9-72B7-4475-BC22-E3DF1B3036E9}">
      <dgm:prSet/>
      <dgm:spPr/>
      <dgm:t>
        <a:bodyPr/>
        <a:lstStyle/>
        <a:p>
          <a:r>
            <a:rPr lang="en-GB">
              <a:latin typeface="Twinkl Light" pitchFamily="2" charset="0"/>
            </a:rPr>
            <a:t>Small steps of progress are monitored by the class teacher</a:t>
          </a:r>
        </a:p>
      </dgm:t>
    </dgm:pt>
    <dgm:pt modelId="{2DFB6560-20C5-4E99-92AC-64117086E3A7}" type="parTrans" cxnId="{1D92020D-B324-40FF-A933-7658B828BABD}">
      <dgm:prSet/>
      <dgm:spPr/>
      <dgm:t>
        <a:bodyPr/>
        <a:lstStyle/>
        <a:p>
          <a:endParaRPr lang="en-US"/>
        </a:p>
      </dgm:t>
    </dgm:pt>
    <dgm:pt modelId="{D2CA603A-D511-41F7-A365-2EC31DF5381E}" type="sibTrans" cxnId="{1D92020D-B324-40FF-A933-7658B828BABD}">
      <dgm:prSet/>
      <dgm:spPr/>
      <dgm:t>
        <a:bodyPr/>
        <a:lstStyle/>
        <a:p>
          <a:endParaRPr lang="en-US"/>
        </a:p>
      </dgm:t>
    </dgm:pt>
    <dgm:pt modelId="{92C36446-5F41-4A04-BAA9-97D5E2126ED6}">
      <dgm:prSet/>
      <dgm:spPr/>
      <dgm:t>
        <a:bodyPr/>
        <a:lstStyle/>
        <a:p>
          <a:r>
            <a:rPr lang="en-GB" dirty="0">
              <a:latin typeface="Twinkl Light" pitchFamily="2" charset="0"/>
            </a:rPr>
            <a:t>External agencies may be involved for support or assessment, where required. </a:t>
          </a:r>
        </a:p>
      </dgm:t>
    </dgm:pt>
    <dgm:pt modelId="{7E56BC1D-AD9F-4607-8C8A-C8E87CB45A70}" type="parTrans" cxnId="{2BCBCDA9-69AD-4A4F-9CC8-8A2D21BEAF7B}">
      <dgm:prSet/>
      <dgm:spPr/>
      <dgm:t>
        <a:bodyPr/>
        <a:lstStyle/>
        <a:p>
          <a:endParaRPr lang="en-US"/>
        </a:p>
      </dgm:t>
    </dgm:pt>
    <dgm:pt modelId="{BCD37BB7-B92C-47B1-ABCA-2AE702F7CA7E}" type="sibTrans" cxnId="{2BCBCDA9-69AD-4A4F-9CC8-8A2D21BEAF7B}">
      <dgm:prSet/>
      <dgm:spPr/>
      <dgm:t>
        <a:bodyPr/>
        <a:lstStyle/>
        <a:p>
          <a:endParaRPr lang="en-US"/>
        </a:p>
      </dgm:t>
    </dgm:pt>
    <dgm:pt modelId="{E167E28B-8908-4D84-A086-C2A577228D7E}" type="pres">
      <dgm:prSet presAssocID="{5865BEBC-9BD6-46B2-A496-E0A33C656E2D}" presName="Name0" presStyleCnt="0">
        <dgm:presLayoutVars>
          <dgm:dir/>
          <dgm:resizeHandles val="exact"/>
        </dgm:presLayoutVars>
      </dgm:prSet>
      <dgm:spPr/>
    </dgm:pt>
    <dgm:pt modelId="{D6AA045B-6796-438D-A80A-E7DD61BCEED2}" type="pres">
      <dgm:prSet presAssocID="{5865BEBC-9BD6-46B2-A496-E0A33C656E2D}" presName="cycle" presStyleCnt="0"/>
      <dgm:spPr/>
    </dgm:pt>
    <dgm:pt modelId="{304F5CD0-9D49-472C-9633-740B0DAE6C2A}" type="pres">
      <dgm:prSet presAssocID="{61D7A001-3232-4EB8-AFB3-D01A3E66D5C0}" presName="nodeFirstNode" presStyleLbl="node1" presStyleIdx="0" presStyleCnt="4">
        <dgm:presLayoutVars>
          <dgm:bulletEnabled val="1"/>
        </dgm:presLayoutVars>
      </dgm:prSet>
      <dgm:spPr/>
    </dgm:pt>
    <dgm:pt modelId="{AD5FD816-AF72-4125-8309-8AD690B2D541}" type="pres">
      <dgm:prSet presAssocID="{92DEF3E5-AAE4-407A-A443-A99BA1E20173}" presName="sibTransFirstNode" presStyleLbl="bgShp" presStyleIdx="0" presStyleCnt="1"/>
      <dgm:spPr/>
    </dgm:pt>
    <dgm:pt modelId="{21E84451-554B-4EED-89BF-202DDAAA72B8}" type="pres">
      <dgm:prSet presAssocID="{86A224F4-4AAB-4FC0-B093-FA71815E5F2E}" presName="nodeFollowingNodes" presStyleLbl="node1" presStyleIdx="1" presStyleCnt="4">
        <dgm:presLayoutVars>
          <dgm:bulletEnabled val="1"/>
        </dgm:presLayoutVars>
      </dgm:prSet>
      <dgm:spPr/>
    </dgm:pt>
    <dgm:pt modelId="{F29DB630-6E90-400C-8512-5A5967F2D86B}" type="pres">
      <dgm:prSet presAssocID="{B615490D-4B16-4E7F-B660-30246628A14F}" presName="nodeFollowingNodes" presStyleLbl="node1" presStyleIdx="2" presStyleCnt="4">
        <dgm:presLayoutVars>
          <dgm:bulletEnabled val="1"/>
        </dgm:presLayoutVars>
      </dgm:prSet>
      <dgm:spPr/>
    </dgm:pt>
    <dgm:pt modelId="{B3EC36E6-2044-44AD-B206-0A83071B0749}" type="pres">
      <dgm:prSet presAssocID="{5992E91D-107B-41EC-BE8A-9D5259B0288F}" presName="nodeFollowingNodes" presStyleLbl="node1" presStyleIdx="3" presStyleCnt="4">
        <dgm:presLayoutVars>
          <dgm:bulletEnabled val="1"/>
        </dgm:presLayoutVars>
      </dgm:prSet>
      <dgm:spPr/>
    </dgm:pt>
  </dgm:ptLst>
  <dgm:cxnLst>
    <dgm:cxn modelId="{1D92020D-B324-40FF-A933-7658B828BABD}" srcId="{5992E91D-107B-41EC-BE8A-9D5259B0288F}" destId="{96E9F1F9-72B7-4475-BC22-E3DF1B3036E9}" srcOrd="1" destOrd="0" parTransId="{2DFB6560-20C5-4E99-92AC-64117086E3A7}" sibTransId="{D2CA603A-D511-41F7-A365-2EC31DF5381E}"/>
    <dgm:cxn modelId="{2AF04F10-54A0-4233-80B2-320B944F10A0}" type="presOf" srcId="{96E9F1F9-72B7-4475-BC22-E3DF1B3036E9}" destId="{B3EC36E6-2044-44AD-B206-0A83071B0749}" srcOrd="0" destOrd="2" presId="urn:microsoft.com/office/officeart/2005/8/layout/cycle3"/>
    <dgm:cxn modelId="{F234D414-8F52-4478-8A93-CAE8ABF0DB19}" type="presOf" srcId="{61D7A001-3232-4EB8-AFB3-D01A3E66D5C0}" destId="{304F5CD0-9D49-472C-9633-740B0DAE6C2A}" srcOrd="0" destOrd="0" presId="urn:microsoft.com/office/officeart/2005/8/layout/cycle3"/>
    <dgm:cxn modelId="{C9682C33-2132-467D-8A74-19781CB232CC}" srcId="{86A224F4-4AAB-4FC0-B093-FA71815E5F2E}" destId="{1DFAB459-16AA-47CB-9F4D-74B7BF677AF6}" srcOrd="1" destOrd="0" parTransId="{942C932B-AD07-4508-AF6D-2E877FF1ACC0}" sibTransId="{DD28E246-516D-4D0D-AB6B-F25A7C836444}"/>
    <dgm:cxn modelId="{67D98133-7554-4353-80D6-C104B43EFB8C}" type="presOf" srcId="{92DEF3E5-AAE4-407A-A443-A99BA1E20173}" destId="{AD5FD816-AF72-4125-8309-8AD690B2D541}" srcOrd="0" destOrd="0" presId="urn:microsoft.com/office/officeart/2005/8/layout/cycle3"/>
    <dgm:cxn modelId="{5B682135-2B76-442F-B805-E80B8540F57F}" type="presOf" srcId="{1DFAB459-16AA-47CB-9F4D-74B7BF677AF6}" destId="{21E84451-554B-4EED-89BF-202DDAAA72B8}" srcOrd="0" destOrd="2" presId="urn:microsoft.com/office/officeart/2005/8/layout/cycle3"/>
    <dgm:cxn modelId="{7404FA40-5C94-4C2D-94D7-3561921CC5E3}" type="presOf" srcId="{B615490D-4B16-4E7F-B660-30246628A14F}" destId="{F29DB630-6E90-400C-8512-5A5967F2D86B}" srcOrd="0" destOrd="0" presId="urn:microsoft.com/office/officeart/2005/8/layout/cycle3"/>
    <dgm:cxn modelId="{BBE4E45B-582B-4170-ABDB-F980AFAE258B}" type="presOf" srcId="{553206A5-0C56-4F7A-BA57-56A3D0626BDE}" destId="{21E84451-554B-4EED-89BF-202DDAAA72B8}" srcOrd="0" destOrd="1" presId="urn:microsoft.com/office/officeart/2005/8/layout/cycle3"/>
    <dgm:cxn modelId="{2BCA975D-E595-41F4-8148-20139CAA346D}" srcId="{61D7A001-3232-4EB8-AFB3-D01A3E66D5C0}" destId="{9AB1819C-1014-490F-93E9-9DDFC9F5DDB3}" srcOrd="1" destOrd="0" parTransId="{F1FA4019-BB77-488B-A404-D08FC2893236}" sibTransId="{36760D5F-0FF1-4DAF-8E56-4BDBE5552504}"/>
    <dgm:cxn modelId="{B3126560-5AF1-4430-8351-5D533421A01C}" type="presOf" srcId="{BE5E5243-346A-4C16-85C4-4C1165D584B6}" destId="{B3EC36E6-2044-44AD-B206-0A83071B0749}" srcOrd="0" destOrd="1" presId="urn:microsoft.com/office/officeart/2005/8/layout/cycle3"/>
    <dgm:cxn modelId="{6531B561-66A3-4BB3-B397-B42343C7BB5C}" type="presOf" srcId="{F9387164-367E-4D30-B3E7-F47CEC6D07AD}" destId="{304F5CD0-9D49-472C-9633-740B0DAE6C2A}" srcOrd="0" destOrd="1" presId="urn:microsoft.com/office/officeart/2005/8/layout/cycle3"/>
    <dgm:cxn modelId="{E1B2B342-CC70-4569-8DE1-50F723990FDF}" type="presOf" srcId="{92C36446-5F41-4A04-BAA9-97D5E2126ED6}" destId="{B3EC36E6-2044-44AD-B206-0A83071B0749}" srcOrd="0" destOrd="3" presId="urn:microsoft.com/office/officeart/2005/8/layout/cycle3"/>
    <dgm:cxn modelId="{7CB0554A-FD03-447E-9873-4AC3AD70812B}" type="presOf" srcId="{9AB1819C-1014-490F-93E9-9DDFC9F5DDB3}" destId="{304F5CD0-9D49-472C-9633-740B0DAE6C2A}" srcOrd="0" destOrd="2" presId="urn:microsoft.com/office/officeart/2005/8/layout/cycle3"/>
    <dgm:cxn modelId="{C36BB351-66D8-463F-8E5D-E82FA10A4350}" type="presOf" srcId="{5992E91D-107B-41EC-BE8A-9D5259B0288F}" destId="{B3EC36E6-2044-44AD-B206-0A83071B0749}" srcOrd="0" destOrd="0" presId="urn:microsoft.com/office/officeart/2005/8/layout/cycle3"/>
    <dgm:cxn modelId="{52C6C975-D6FA-47EB-B3AB-22F1E0966301}" srcId="{5992E91D-107B-41EC-BE8A-9D5259B0288F}" destId="{BE5E5243-346A-4C16-85C4-4C1165D584B6}" srcOrd="0" destOrd="0" parTransId="{529E9A57-4C18-4193-80CC-8CEE2FF09FA6}" sibTransId="{7865BBC4-1C17-4409-AF11-C6B0C62E7D67}"/>
    <dgm:cxn modelId="{64D4F256-9400-4CFD-84D6-EE28E2D49D03}" type="presOf" srcId="{708A5DB3-E493-4753-AB35-F471033A2B1B}" destId="{F29DB630-6E90-400C-8512-5A5967F2D86B}" srcOrd="0" destOrd="1" presId="urn:microsoft.com/office/officeart/2005/8/layout/cycle3"/>
    <dgm:cxn modelId="{FDF9B288-0855-4D8A-8E39-0B9B82FE1D5D}" srcId="{86A224F4-4AAB-4FC0-B093-FA71815E5F2E}" destId="{553206A5-0C56-4F7A-BA57-56A3D0626BDE}" srcOrd="0" destOrd="0" parTransId="{1071B45B-36AB-43CE-BC9C-97321F600907}" sibTransId="{23CBAB7B-2E63-4090-918D-C0B8EB7B4031}"/>
    <dgm:cxn modelId="{2BCBCDA9-69AD-4A4F-9CC8-8A2D21BEAF7B}" srcId="{5992E91D-107B-41EC-BE8A-9D5259B0288F}" destId="{92C36446-5F41-4A04-BAA9-97D5E2126ED6}" srcOrd="2" destOrd="0" parTransId="{7E56BC1D-AD9F-4607-8C8A-C8E87CB45A70}" sibTransId="{BCD37BB7-B92C-47B1-ABCA-2AE702F7CA7E}"/>
    <dgm:cxn modelId="{F009A3AB-8162-4309-BFC6-76EA65ACCA44}" srcId="{5865BEBC-9BD6-46B2-A496-E0A33C656E2D}" destId="{5992E91D-107B-41EC-BE8A-9D5259B0288F}" srcOrd="3" destOrd="0" parTransId="{4DBC07FE-1218-43FA-89E0-092847C64D73}" sibTransId="{C1B098EA-E17B-4683-9C99-7E80E2FC26F3}"/>
    <dgm:cxn modelId="{C63583AE-6185-4D73-85A8-D13D536337BE}" srcId="{61D7A001-3232-4EB8-AFB3-D01A3E66D5C0}" destId="{F9387164-367E-4D30-B3E7-F47CEC6D07AD}" srcOrd="0" destOrd="0" parTransId="{0060D816-9834-4EAA-B5F2-3CDAB84FDEAE}" sibTransId="{35609963-DF23-410C-82C8-546117F46459}"/>
    <dgm:cxn modelId="{7A9C97B6-3D54-4236-9D92-5C1AD4CB3AE9}" type="presOf" srcId="{5865BEBC-9BD6-46B2-A496-E0A33C656E2D}" destId="{E167E28B-8908-4D84-A086-C2A577228D7E}" srcOrd="0" destOrd="0" presId="urn:microsoft.com/office/officeart/2005/8/layout/cycle3"/>
    <dgm:cxn modelId="{A7E200D1-87F5-430C-8F99-52302FC068DC}" srcId="{5865BEBC-9BD6-46B2-A496-E0A33C656E2D}" destId="{86A224F4-4AAB-4FC0-B093-FA71815E5F2E}" srcOrd="1" destOrd="0" parTransId="{817948D2-C309-4AFD-9E3C-830E35518706}" sibTransId="{333C9AE2-94CB-4684-9B0F-957B19ED8650}"/>
    <dgm:cxn modelId="{90D81ED8-B45F-4679-B906-B3DDF4F977D7}" srcId="{B615490D-4B16-4E7F-B660-30246628A14F}" destId="{04F72E7B-7776-4BA0-BB5C-C96EE49743E1}" srcOrd="1" destOrd="0" parTransId="{0A0B0D5E-65B2-4258-AF47-BFB2A4DC14CE}" sibTransId="{314556EA-7543-44FF-A9F6-FB94B7C351B1}"/>
    <dgm:cxn modelId="{A15593D8-2161-4F1E-9339-70C380115E65}" type="presOf" srcId="{04F72E7B-7776-4BA0-BB5C-C96EE49743E1}" destId="{F29DB630-6E90-400C-8512-5A5967F2D86B}" srcOrd="0" destOrd="2" presId="urn:microsoft.com/office/officeart/2005/8/layout/cycle3"/>
    <dgm:cxn modelId="{C8CD02D9-9825-4A73-9A62-8A61131B1727}" srcId="{5865BEBC-9BD6-46B2-A496-E0A33C656E2D}" destId="{B615490D-4B16-4E7F-B660-30246628A14F}" srcOrd="2" destOrd="0" parTransId="{24BFDDFC-228C-4106-B548-BE510344C35B}" sibTransId="{607B4D69-8E50-40C7-A7A1-0C1127BDF77C}"/>
    <dgm:cxn modelId="{FF161BDC-A16D-4A1D-982F-B3D42EA6B1EA}" srcId="{B615490D-4B16-4E7F-B660-30246628A14F}" destId="{708A5DB3-E493-4753-AB35-F471033A2B1B}" srcOrd="0" destOrd="0" parTransId="{FE74900E-AF7E-4692-BD80-0D24BB81202D}" sibTransId="{7B64F667-1D10-4043-83CC-DE0A00FA4D4D}"/>
    <dgm:cxn modelId="{E3B180EC-4F71-4245-87FD-49D30BDD81EE}" srcId="{B615490D-4B16-4E7F-B660-30246628A14F}" destId="{5F042DA3-B592-4223-8DFD-686992E8F9E9}" srcOrd="2" destOrd="0" parTransId="{465464FA-D7AD-4D92-A9DF-9A40534C6305}" sibTransId="{E68A8F83-2F0A-4E3E-B812-A48938FF7FD9}"/>
    <dgm:cxn modelId="{42A172F1-189D-4A46-9B6D-FD60FE6341C9}" type="presOf" srcId="{5F042DA3-B592-4223-8DFD-686992E8F9E9}" destId="{F29DB630-6E90-400C-8512-5A5967F2D86B}" srcOrd="0" destOrd="3" presId="urn:microsoft.com/office/officeart/2005/8/layout/cycle3"/>
    <dgm:cxn modelId="{249A35FC-6C58-46BA-A87B-73144B3D34DD}" type="presOf" srcId="{86A224F4-4AAB-4FC0-B093-FA71815E5F2E}" destId="{21E84451-554B-4EED-89BF-202DDAAA72B8}" srcOrd="0" destOrd="0" presId="urn:microsoft.com/office/officeart/2005/8/layout/cycle3"/>
    <dgm:cxn modelId="{E95AD8FE-C747-43E8-8D61-8F50920B627D}" srcId="{5865BEBC-9BD6-46B2-A496-E0A33C656E2D}" destId="{61D7A001-3232-4EB8-AFB3-D01A3E66D5C0}" srcOrd="0" destOrd="0" parTransId="{14B051A5-D03B-4F9B-B6E3-3921EE6BECF3}" sibTransId="{92DEF3E5-AAE4-407A-A443-A99BA1E20173}"/>
    <dgm:cxn modelId="{F6C755B3-A62F-484B-B372-37CF42C0F987}" type="presParOf" srcId="{E167E28B-8908-4D84-A086-C2A577228D7E}" destId="{D6AA045B-6796-438D-A80A-E7DD61BCEED2}" srcOrd="0" destOrd="0" presId="urn:microsoft.com/office/officeart/2005/8/layout/cycle3"/>
    <dgm:cxn modelId="{3C9BBA86-9711-43F3-9027-48BF4C05CA8B}" type="presParOf" srcId="{D6AA045B-6796-438D-A80A-E7DD61BCEED2}" destId="{304F5CD0-9D49-472C-9633-740B0DAE6C2A}" srcOrd="0" destOrd="0" presId="urn:microsoft.com/office/officeart/2005/8/layout/cycle3"/>
    <dgm:cxn modelId="{4B151403-FAB5-4518-9517-E161A18B8DA3}" type="presParOf" srcId="{D6AA045B-6796-438D-A80A-E7DD61BCEED2}" destId="{AD5FD816-AF72-4125-8309-8AD690B2D541}" srcOrd="1" destOrd="0" presId="urn:microsoft.com/office/officeart/2005/8/layout/cycle3"/>
    <dgm:cxn modelId="{AA22F7E5-5C61-4140-B858-F0947E4949CF}" type="presParOf" srcId="{D6AA045B-6796-438D-A80A-E7DD61BCEED2}" destId="{21E84451-554B-4EED-89BF-202DDAAA72B8}" srcOrd="2" destOrd="0" presId="urn:microsoft.com/office/officeart/2005/8/layout/cycle3"/>
    <dgm:cxn modelId="{72EC9813-8297-4CF3-8AE3-1DF70EBDD1B9}" type="presParOf" srcId="{D6AA045B-6796-438D-A80A-E7DD61BCEED2}" destId="{F29DB630-6E90-400C-8512-5A5967F2D86B}" srcOrd="3" destOrd="0" presId="urn:microsoft.com/office/officeart/2005/8/layout/cycle3"/>
    <dgm:cxn modelId="{EBA5281B-3F73-45B3-AE7D-827002C2A567}" type="presParOf" srcId="{D6AA045B-6796-438D-A80A-E7DD61BCEED2}" destId="{B3EC36E6-2044-44AD-B206-0A83071B0749}"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6396CC-8FA8-4044-BECE-976E8AB6374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F65BF349-6CF8-46AA-AF36-8092295A6B5C}">
      <dgm:prSet phldrT="[Text]"/>
      <dgm:spPr/>
      <dgm:t>
        <a:bodyPr/>
        <a:lstStyle/>
        <a:p>
          <a:r>
            <a:rPr lang="en-GB" altLang="en-US" dirty="0">
              <a:solidFill>
                <a:srgbClr val="000000"/>
              </a:solidFill>
              <a:latin typeface="+mj-lt"/>
            </a:rPr>
            <a:t>We work closely with other agencies where necessary to help us provide the best resources for your child. We will liaise with you if we feel that this would be a good idea.</a:t>
          </a:r>
          <a:endParaRPr lang="en-US" dirty="0">
            <a:latin typeface="+mj-lt"/>
          </a:endParaRPr>
        </a:p>
      </dgm:t>
    </dgm:pt>
    <dgm:pt modelId="{EB5B0B7D-B845-4B53-BF47-880007657C50}" type="parTrans" cxnId="{99669D24-EBCE-4D3F-8485-F0471CEF5E17}">
      <dgm:prSet/>
      <dgm:spPr/>
      <dgm:t>
        <a:bodyPr/>
        <a:lstStyle/>
        <a:p>
          <a:endParaRPr lang="en-US"/>
        </a:p>
      </dgm:t>
    </dgm:pt>
    <dgm:pt modelId="{A4EA45D5-937E-4B3F-A633-FB3BB17EF442}" type="sibTrans" cxnId="{99669D24-EBCE-4D3F-8485-F0471CEF5E17}">
      <dgm:prSet/>
      <dgm:spPr/>
      <dgm:t>
        <a:bodyPr/>
        <a:lstStyle/>
        <a:p>
          <a:endParaRPr lang="en-US"/>
        </a:p>
      </dgm:t>
    </dgm:pt>
    <dgm:pt modelId="{62899F6D-F559-43C6-9369-83C742146876}">
      <dgm:prSet phldrT="[Text]">
        <dgm:style>
          <a:lnRef idx="1">
            <a:schemeClr val="accent1"/>
          </a:lnRef>
          <a:fillRef idx="2">
            <a:schemeClr val="accent1"/>
          </a:fillRef>
          <a:effectRef idx="1">
            <a:schemeClr val="accent1"/>
          </a:effectRef>
          <a:fontRef idx="minor">
            <a:schemeClr val="dk1"/>
          </a:fontRef>
        </dgm:style>
      </dgm:prSet>
      <dgm:spPr/>
      <dgm:t>
        <a:bodyPr/>
        <a:lstStyle/>
        <a:p>
          <a:r>
            <a:rPr lang="en-GB" dirty="0"/>
            <a:t>What happens if my child needs specialist SEND equipment or other facilities?</a:t>
          </a:r>
          <a:endParaRPr lang="en-US" u="none" dirty="0">
            <a:solidFill>
              <a:srgbClr val="000000"/>
            </a:solidFill>
            <a:latin typeface="+mj-l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ECB9BF5-FD43-452E-ABE1-0C4467B7A6EA}" type="parTrans" cxnId="{C586B7BB-42A3-4C4E-8AC0-C36C018E612D}">
      <dgm:prSet/>
      <dgm:spPr/>
      <dgm:t>
        <a:bodyPr/>
        <a:lstStyle/>
        <a:p>
          <a:endParaRPr lang="en-US"/>
        </a:p>
      </dgm:t>
    </dgm:pt>
    <dgm:pt modelId="{1D98EA1F-D7B1-4C59-A32A-3E005454CDF3}" type="sibTrans" cxnId="{C586B7BB-42A3-4C4E-8AC0-C36C018E612D}">
      <dgm:prSet/>
      <dgm:spPr/>
      <dgm:t>
        <a:bodyPr/>
        <a:lstStyle/>
        <a:p>
          <a:endParaRPr lang="en-US"/>
        </a:p>
      </dgm:t>
    </dgm:pt>
    <dgm:pt modelId="{BF9BCF48-65AC-4134-9D35-4874B9C199D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Who should I contact to find </a:t>
          </a:r>
          <a:r>
            <a:rPr lang="en-GB" altLang="en-US" dirty="0"/>
            <a:t>out about other support and services?</a:t>
          </a:r>
          <a:r>
            <a:rPr lang="en-US" dirty="0"/>
            <a:t> </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2947341-140B-4384-9983-974062A52F1D}" type="parTrans" cxnId="{53B93F7D-1D6B-4C81-A927-30EEDD10DBA6}">
      <dgm:prSet/>
      <dgm:spPr/>
      <dgm:t>
        <a:bodyPr/>
        <a:lstStyle/>
        <a:p>
          <a:endParaRPr lang="en-US"/>
        </a:p>
      </dgm:t>
    </dgm:pt>
    <dgm:pt modelId="{1A909E67-0164-4187-81D7-6B3A9FC977C0}" type="sibTrans" cxnId="{53B93F7D-1D6B-4C81-A927-30EEDD10DBA6}">
      <dgm:prSet/>
      <dgm:spPr/>
      <dgm:t>
        <a:bodyPr/>
        <a:lstStyle/>
        <a:p>
          <a:endParaRPr lang="en-US"/>
        </a:p>
      </dgm:t>
    </dgm:pt>
    <dgm:pt modelId="{D764EF0E-1B6B-4DF5-A1AC-9E9E69D1496D}">
      <dgm:prSet phldrT="[Text]">
        <dgm:style>
          <a:lnRef idx="1">
            <a:schemeClr val="accent1"/>
          </a:lnRef>
          <a:fillRef idx="2">
            <a:schemeClr val="accent1"/>
          </a:fillRef>
          <a:effectRef idx="1">
            <a:schemeClr val="accent1"/>
          </a:effectRef>
          <a:fontRef idx="minor">
            <a:schemeClr val="dk1"/>
          </a:fontRef>
        </dgm:style>
      </dgm:prSet>
      <dgm:spPr/>
      <dgm:t>
        <a:bodyPr/>
        <a:lstStyle/>
        <a:p>
          <a:r>
            <a:rPr lang="en-GB" dirty="0"/>
            <a:t>What if my child needs support from other agencies?</a:t>
          </a:r>
          <a:endParaRPr lang="en-US" u="none" dirty="0">
            <a:solidFill>
              <a:srgbClr val="000000"/>
            </a:solidFill>
            <a:latin typeface="+mj-l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C9DBE9D-D3C2-48B4-B23E-BBC59D98B82C}" type="parTrans" cxnId="{87652925-BCC0-4F86-B133-A2BBE934C6B1}">
      <dgm:prSet/>
      <dgm:spPr/>
      <dgm:t>
        <a:bodyPr/>
        <a:lstStyle/>
        <a:p>
          <a:endParaRPr lang="en-US"/>
        </a:p>
      </dgm:t>
    </dgm:pt>
    <dgm:pt modelId="{4C96CEF0-55A3-48C2-BB08-77667CCE13D4}" type="sibTrans" cxnId="{87652925-BCC0-4F86-B133-A2BBE934C6B1}">
      <dgm:prSet/>
      <dgm:spPr/>
      <dgm:t>
        <a:bodyPr/>
        <a:lstStyle/>
        <a:p>
          <a:endParaRPr lang="en-US"/>
        </a:p>
      </dgm:t>
    </dgm:pt>
    <dgm:pt modelId="{96B854D8-2F1F-4934-AE33-371C06864924}" type="pres">
      <dgm:prSet presAssocID="{046396CC-8FA8-4044-BECE-976E8AB6374C}" presName="Name0" presStyleCnt="0">
        <dgm:presLayoutVars>
          <dgm:chPref val="1"/>
          <dgm:dir/>
          <dgm:animOne val="branch"/>
          <dgm:animLvl val="lvl"/>
          <dgm:resizeHandles/>
        </dgm:presLayoutVars>
      </dgm:prSet>
      <dgm:spPr/>
    </dgm:pt>
    <dgm:pt modelId="{F31C7EDA-FA16-4683-AC61-5190D58F0EFD}" type="pres">
      <dgm:prSet presAssocID="{F65BF349-6CF8-46AA-AF36-8092295A6B5C}" presName="vertOne" presStyleCnt="0"/>
      <dgm:spPr/>
    </dgm:pt>
    <dgm:pt modelId="{76B40C11-24C2-418B-9FD7-8F5D94CC239C}" type="pres">
      <dgm:prSet presAssocID="{F65BF349-6CF8-46AA-AF36-8092295A6B5C}" presName="txOne" presStyleLbl="node0" presStyleIdx="0" presStyleCnt="1">
        <dgm:presLayoutVars>
          <dgm:chPref val="3"/>
        </dgm:presLayoutVars>
      </dgm:prSet>
      <dgm:spPr/>
    </dgm:pt>
    <dgm:pt modelId="{1B951243-8F01-4547-8A9D-641CF529EB89}" type="pres">
      <dgm:prSet presAssocID="{F65BF349-6CF8-46AA-AF36-8092295A6B5C}" presName="parTransOne" presStyleCnt="0"/>
      <dgm:spPr/>
    </dgm:pt>
    <dgm:pt modelId="{0D7FB741-1B31-408F-9F62-6743DFEA83E6}" type="pres">
      <dgm:prSet presAssocID="{F65BF349-6CF8-46AA-AF36-8092295A6B5C}" presName="horzOne" presStyleCnt="0"/>
      <dgm:spPr/>
    </dgm:pt>
    <dgm:pt modelId="{9444935A-73E5-419E-91D8-F40803A39412}" type="pres">
      <dgm:prSet presAssocID="{62899F6D-F559-43C6-9369-83C742146876}" presName="vertTwo" presStyleCnt="0"/>
      <dgm:spPr/>
    </dgm:pt>
    <dgm:pt modelId="{8615DD5B-A7AC-4ED8-8957-832F8BEF7747}" type="pres">
      <dgm:prSet presAssocID="{62899F6D-F559-43C6-9369-83C742146876}" presName="txTwo" presStyleLbl="node2" presStyleIdx="0" presStyleCnt="3">
        <dgm:presLayoutVars>
          <dgm:chPref val="3"/>
        </dgm:presLayoutVars>
      </dgm:prSet>
      <dgm:spPr/>
    </dgm:pt>
    <dgm:pt modelId="{14194AB6-F6B0-4CCA-8711-B4280B502D1A}" type="pres">
      <dgm:prSet presAssocID="{62899F6D-F559-43C6-9369-83C742146876}" presName="horzTwo" presStyleCnt="0"/>
      <dgm:spPr/>
    </dgm:pt>
    <dgm:pt modelId="{5AD2BEC7-3B4A-4803-8B17-217A94B35E4B}" type="pres">
      <dgm:prSet presAssocID="{1D98EA1F-D7B1-4C59-A32A-3E005454CDF3}" presName="sibSpaceTwo" presStyleCnt="0"/>
      <dgm:spPr/>
    </dgm:pt>
    <dgm:pt modelId="{C97CAAE8-72AB-4C1D-A930-6544BDC23CC1}" type="pres">
      <dgm:prSet presAssocID="{BF9BCF48-65AC-4134-9D35-4874B9C199DC}" presName="vertTwo" presStyleCnt="0"/>
      <dgm:spPr/>
    </dgm:pt>
    <dgm:pt modelId="{C5946129-8D5E-4225-AABE-5AE739C26C08}" type="pres">
      <dgm:prSet presAssocID="{BF9BCF48-65AC-4134-9D35-4874B9C199DC}" presName="txTwo" presStyleLbl="node2" presStyleIdx="1" presStyleCnt="3">
        <dgm:presLayoutVars>
          <dgm:chPref val="3"/>
        </dgm:presLayoutVars>
      </dgm:prSet>
      <dgm:spPr/>
    </dgm:pt>
    <dgm:pt modelId="{8861ACE0-5BA6-48DE-B89D-820B396088CF}" type="pres">
      <dgm:prSet presAssocID="{BF9BCF48-65AC-4134-9D35-4874B9C199DC}" presName="horzTwo" presStyleCnt="0"/>
      <dgm:spPr/>
    </dgm:pt>
    <dgm:pt modelId="{B6C0453A-3A71-4282-AEB4-E0239D5C710C}" type="pres">
      <dgm:prSet presAssocID="{1A909E67-0164-4187-81D7-6B3A9FC977C0}" presName="sibSpaceTwo" presStyleCnt="0"/>
      <dgm:spPr/>
    </dgm:pt>
    <dgm:pt modelId="{2283BAC5-9A91-4630-8F6E-A6FBC3815ECB}" type="pres">
      <dgm:prSet presAssocID="{D764EF0E-1B6B-4DF5-A1AC-9E9E69D1496D}" presName="vertTwo" presStyleCnt="0"/>
      <dgm:spPr/>
    </dgm:pt>
    <dgm:pt modelId="{D7ADA3BC-419F-477E-B92A-F6103B366D29}" type="pres">
      <dgm:prSet presAssocID="{D764EF0E-1B6B-4DF5-A1AC-9E9E69D1496D}" presName="txTwo" presStyleLbl="node2" presStyleIdx="2" presStyleCnt="3">
        <dgm:presLayoutVars>
          <dgm:chPref val="3"/>
        </dgm:presLayoutVars>
      </dgm:prSet>
      <dgm:spPr/>
    </dgm:pt>
    <dgm:pt modelId="{A9DD1EAB-596F-480D-AE51-E0695065AF74}" type="pres">
      <dgm:prSet presAssocID="{D764EF0E-1B6B-4DF5-A1AC-9E9E69D1496D}" presName="horzTwo" presStyleCnt="0"/>
      <dgm:spPr/>
    </dgm:pt>
  </dgm:ptLst>
  <dgm:cxnLst>
    <dgm:cxn modelId="{99669D24-EBCE-4D3F-8485-F0471CEF5E17}" srcId="{046396CC-8FA8-4044-BECE-976E8AB6374C}" destId="{F65BF349-6CF8-46AA-AF36-8092295A6B5C}" srcOrd="0" destOrd="0" parTransId="{EB5B0B7D-B845-4B53-BF47-880007657C50}" sibTransId="{A4EA45D5-937E-4B3F-A633-FB3BB17EF442}"/>
    <dgm:cxn modelId="{87652925-BCC0-4F86-B133-A2BBE934C6B1}" srcId="{F65BF349-6CF8-46AA-AF36-8092295A6B5C}" destId="{D764EF0E-1B6B-4DF5-A1AC-9E9E69D1496D}" srcOrd="2" destOrd="0" parTransId="{0C9DBE9D-D3C2-48B4-B23E-BBC59D98B82C}" sibTransId="{4C96CEF0-55A3-48C2-BB08-77667CCE13D4}"/>
    <dgm:cxn modelId="{EE117D4F-109D-4D19-A246-5E40F84E3A84}" type="presOf" srcId="{D764EF0E-1B6B-4DF5-A1AC-9E9E69D1496D}" destId="{D7ADA3BC-419F-477E-B92A-F6103B366D29}" srcOrd="0" destOrd="0" presId="urn:microsoft.com/office/officeart/2005/8/layout/hierarchy4"/>
    <dgm:cxn modelId="{53B93F7D-1D6B-4C81-A927-30EEDD10DBA6}" srcId="{F65BF349-6CF8-46AA-AF36-8092295A6B5C}" destId="{BF9BCF48-65AC-4134-9D35-4874B9C199DC}" srcOrd="1" destOrd="0" parTransId="{F2947341-140B-4384-9983-974062A52F1D}" sibTransId="{1A909E67-0164-4187-81D7-6B3A9FC977C0}"/>
    <dgm:cxn modelId="{DC20D97E-DAF5-47FB-A5A8-7A696B03024F}" type="presOf" srcId="{62899F6D-F559-43C6-9369-83C742146876}" destId="{8615DD5B-A7AC-4ED8-8957-832F8BEF7747}" srcOrd="0" destOrd="0" presId="urn:microsoft.com/office/officeart/2005/8/layout/hierarchy4"/>
    <dgm:cxn modelId="{F10F4E8F-C8D4-45E7-8DB9-BFCABC9F8C58}" type="presOf" srcId="{F65BF349-6CF8-46AA-AF36-8092295A6B5C}" destId="{76B40C11-24C2-418B-9FD7-8F5D94CC239C}" srcOrd="0" destOrd="0" presId="urn:microsoft.com/office/officeart/2005/8/layout/hierarchy4"/>
    <dgm:cxn modelId="{4A8A7FA9-4698-420E-8749-C68DCDCB5844}" type="presOf" srcId="{BF9BCF48-65AC-4134-9D35-4874B9C199DC}" destId="{C5946129-8D5E-4225-AABE-5AE739C26C08}" srcOrd="0" destOrd="0" presId="urn:microsoft.com/office/officeart/2005/8/layout/hierarchy4"/>
    <dgm:cxn modelId="{C586B7BB-42A3-4C4E-8AC0-C36C018E612D}" srcId="{F65BF349-6CF8-46AA-AF36-8092295A6B5C}" destId="{62899F6D-F559-43C6-9369-83C742146876}" srcOrd="0" destOrd="0" parTransId="{EECB9BF5-FD43-452E-ABE1-0C4467B7A6EA}" sibTransId="{1D98EA1F-D7B1-4C59-A32A-3E005454CDF3}"/>
    <dgm:cxn modelId="{24A7EAFF-B5CA-4C36-9AD3-00073EC7C227}" type="presOf" srcId="{046396CC-8FA8-4044-BECE-976E8AB6374C}" destId="{96B854D8-2F1F-4934-AE33-371C06864924}" srcOrd="0" destOrd="0" presId="urn:microsoft.com/office/officeart/2005/8/layout/hierarchy4"/>
    <dgm:cxn modelId="{B5E063F3-251B-422D-97BA-7213B8C8BE17}" type="presParOf" srcId="{96B854D8-2F1F-4934-AE33-371C06864924}" destId="{F31C7EDA-FA16-4683-AC61-5190D58F0EFD}" srcOrd="0" destOrd="0" presId="urn:microsoft.com/office/officeart/2005/8/layout/hierarchy4"/>
    <dgm:cxn modelId="{F25C9958-F28A-4DD7-96CF-578749999517}" type="presParOf" srcId="{F31C7EDA-FA16-4683-AC61-5190D58F0EFD}" destId="{76B40C11-24C2-418B-9FD7-8F5D94CC239C}" srcOrd="0" destOrd="0" presId="urn:microsoft.com/office/officeart/2005/8/layout/hierarchy4"/>
    <dgm:cxn modelId="{A9369A6D-3F28-4DC8-AAF0-2A0C0E7E061A}" type="presParOf" srcId="{F31C7EDA-FA16-4683-AC61-5190D58F0EFD}" destId="{1B951243-8F01-4547-8A9D-641CF529EB89}" srcOrd="1" destOrd="0" presId="urn:microsoft.com/office/officeart/2005/8/layout/hierarchy4"/>
    <dgm:cxn modelId="{7915B02F-4257-415F-893E-AC1703B9F6D4}" type="presParOf" srcId="{F31C7EDA-FA16-4683-AC61-5190D58F0EFD}" destId="{0D7FB741-1B31-408F-9F62-6743DFEA83E6}" srcOrd="2" destOrd="0" presId="urn:microsoft.com/office/officeart/2005/8/layout/hierarchy4"/>
    <dgm:cxn modelId="{A21E7AD9-0784-4C4C-A995-AE0866C0C034}" type="presParOf" srcId="{0D7FB741-1B31-408F-9F62-6743DFEA83E6}" destId="{9444935A-73E5-419E-91D8-F40803A39412}" srcOrd="0" destOrd="0" presId="urn:microsoft.com/office/officeart/2005/8/layout/hierarchy4"/>
    <dgm:cxn modelId="{86083497-7DD5-421C-8B30-C6429AB12776}" type="presParOf" srcId="{9444935A-73E5-419E-91D8-F40803A39412}" destId="{8615DD5B-A7AC-4ED8-8957-832F8BEF7747}" srcOrd="0" destOrd="0" presId="urn:microsoft.com/office/officeart/2005/8/layout/hierarchy4"/>
    <dgm:cxn modelId="{96D8C4BC-00A1-4033-B135-4950EAEFB8E7}" type="presParOf" srcId="{9444935A-73E5-419E-91D8-F40803A39412}" destId="{14194AB6-F6B0-4CCA-8711-B4280B502D1A}" srcOrd="1" destOrd="0" presId="urn:microsoft.com/office/officeart/2005/8/layout/hierarchy4"/>
    <dgm:cxn modelId="{C0CA1FD8-9EC6-43EA-B2B7-A8E7281E0A47}" type="presParOf" srcId="{0D7FB741-1B31-408F-9F62-6743DFEA83E6}" destId="{5AD2BEC7-3B4A-4803-8B17-217A94B35E4B}" srcOrd="1" destOrd="0" presId="urn:microsoft.com/office/officeart/2005/8/layout/hierarchy4"/>
    <dgm:cxn modelId="{A350FF67-E751-404A-AE4D-1CF82D9D432F}" type="presParOf" srcId="{0D7FB741-1B31-408F-9F62-6743DFEA83E6}" destId="{C97CAAE8-72AB-4C1D-A930-6544BDC23CC1}" srcOrd="2" destOrd="0" presId="urn:microsoft.com/office/officeart/2005/8/layout/hierarchy4"/>
    <dgm:cxn modelId="{03AEFA64-8125-45B2-B037-B9F35B10CD48}" type="presParOf" srcId="{C97CAAE8-72AB-4C1D-A930-6544BDC23CC1}" destId="{C5946129-8D5E-4225-AABE-5AE739C26C08}" srcOrd="0" destOrd="0" presId="urn:microsoft.com/office/officeart/2005/8/layout/hierarchy4"/>
    <dgm:cxn modelId="{450A83A8-AB79-4E61-97A7-9CF23FE3139A}" type="presParOf" srcId="{C97CAAE8-72AB-4C1D-A930-6544BDC23CC1}" destId="{8861ACE0-5BA6-48DE-B89D-820B396088CF}" srcOrd="1" destOrd="0" presId="urn:microsoft.com/office/officeart/2005/8/layout/hierarchy4"/>
    <dgm:cxn modelId="{222616CF-5698-44DE-AFB3-C01955335398}" type="presParOf" srcId="{0D7FB741-1B31-408F-9F62-6743DFEA83E6}" destId="{B6C0453A-3A71-4282-AEB4-E0239D5C710C}" srcOrd="3" destOrd="0" presId="urn:microsoft.com/office/officeart/2005/8/layout/hierarchy4"/>
    <dgm:cxn modelId="{BABF7ACC-D5B6-4C5D-8A76-4EBF4A173090}" type="presParOf" srcId="{0D7FB741-1B31-408F-9F62-6743DFEA83E6}" destId="{2283BAC5-9A91-4630-8F6E-A6FBC3815ECB}" srcOrd="4" destOrd="0" presId="urn:microsoft.com/office/officeart/2005/8/layout/hierarchy4"/>
    <dgm:cxn modelId="{04455317-63C7-4B36-95EE-D411C0850B66}" type="presParOf" srcId="{2283BAC5-9A91-4630-8F6E-A6FBC3815ECB}" destId="{D7ADA3BC-419F-477E-B92A-F6103B366D29}" srcOrd="0" destOrd="0" presId="urn:microsoft.com/office/officeart/2005/8/layout/hierarchy4"/>
    <dgm:cxn modelId="{A8DCD2ED-832A-496D-980B-8B86424BEC69}" type="presParOf" srcId="{2283BAC5-9A91-4630-8F6E-A6FBC3815ECB}" destId="{A9DD1EAB-596F-480D-AE51-E0695065AF7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2BF296-524A-4E7B-9475-59411C083B5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994730-5790-4F74-95B0-91C67FE58DE3}">
      <dgm:prSet phldrT="[Text]"/>
      <dgm:spPr/>
      <dgm:t>
        <a:bodyPr/>
        <a:lstStyle/>
        <a:p>
          <a:r>
            <a:rPr lang="en-US" dirty="0"/>
            <a:t>EP</a:t>
          </a:r>
        </a:p>
      </dgm:t>
    </dgm:pt>
    <dgm:pt modelId="{B416F317-34AD-4533-82DD-A50D2117A598}" type="parTrans" cxnId="{3D282BA9-F5C8-475A-9900-4077AB66C666}">
      <dgm:prSet/>
      <dgm:spPr/>
      <dgm:t>
        <a:bodyPr/>
        <a:lstStyle/>
        <a:p>
          <a:endParaRPr lang="en-US"/>
        </a:p>
      </dgm:t>
    </dgm:pt>
    <dgm:pt modelId="{B6E152E3-EF4C-4B20-B771-087EC1117A25}" type="sibTrans" cxnId="{3D282BA9-F5C8-475A-9900-4077AB66C666}">
      <dgm:prSet/>
      <dgm:spPr/>
      <dgm:t>
        <a:bodyPr/>
        <a:lstStyle/>
        <a:p>
          <a:endParaRPr lang="en-US"/>
        </a:p>
      </dgm:t>
    </dgm:pt>
    <dgm:pt modelId="{E0D55400-9A5F-4105-BA3F-A9B658243646}">
      <dgm:prSet phldrT="[Text]"/>
      <dgm:spPr/>
      <dgm:t>
        <a:bodyPr/>
        <a:lstStyle/>
        <a:p>
          <a:r>
            <a:rPr lang="en-US" b="1" dirty="0"/>
            <a:t>Educational Psychologist</a:t>
          </a:r>
        </a:p>
      </dgm:t>
    </dgm:pt>
    <dgm:pt modelId="{01C46980-2EA3-4EBD-8DAC-92D7194E5A61}" type="parTrans" cxnId="{0D6545E7-677E-424F-AD2E-2C5E167CCD50}">
      <dgm:prSet/>
      <dgm:spPr/>
      <dgm:t>
        <a:bodyPr/>
        <a:lstStyle/>
        <a:p>
          <a:endParaRPr lang="en-US"/>
        </a:p>
      </dgm:t>
    </dgm:pt>
    <dgm:pt modelId="{A3FBFF5F-07FA-4089-BCA6-6A2F0C184CA7}" type="sibTrans" cxnId="{0D6545E7-677E-424F-AD2E-2C5E167CCD50}">
      <dgm:prSet/>
      <dgm:spPr/>
      <dgm:t>
        <a:bodyPr/>
        <a:lstStyle/>
        <a:p>
          <a:endParaRPr lang="en-US"/>
        </a:p>
      </dgm:t>
    </dgm:pt>
    <dgm:pt modelId="{A600FE8E-ADF1-465D-A7A2-E24FA700D40B}">
      <dgm:prSet phldrT="[Text]"/>
      <dgm:spPr/>
      <dgm:t>
        <a:bodyPr/>
        <a:lstStyle/>
        <a:p>
          <a:r>
            <a:rPr lang="en-US" dirty="0"/>
            <a:t>SALT</a:t>
          </a:r>
        </a:p>
      </dgm:t>
    </dgm:pt>
    <dgm:pt modelId="{222F7DDE-62A8-4746-9742-D411F0513EBF}" type="parTrans" cxnId="{67DBAD1F-9007-4FF7-8127-8E2DE17635C7}">
      <dgm:prSet/>
      <dgm:spPr/>
      <dgm:t>
        <a:bodyPr/>
        <a:lstStyle/>
        <a:p>
          <a:endParaRPr lang="en-US"/>
        </a:p>
      </dgm:t>
    </dgm:pt>
    <dgm:pt modelId="{87A89024-3595-495C-A415-2963CA1F7F14}" type="sibTrans" cxnId="{67DBAD1F-9007-4FF7-8127-8E2DE17635C7}">
      <dgm:prSet/>
      <dgm:spPr/>
      <dgm:t>
        <a:bodyPr/>
        <a:lstStyle/>
        <a:p>
          <a:endParaRPr lang="en-US"/>
        </a:p>
      </dgm:t>
    </dgm:pt>
    <dgm:pt modelId="{FA57F28D-6819-454E-8F40-E04CD9B37C1E}">
      <dgm:prSet phldrT="[Text]"/>
      <dgm:spPr/>
      <dgm:t>
        <a:bodyPr/>
        <a:lstStyle/>
        <a:p>
          <a:r>
            <a:rPr lang="en-US" b="1" dirty="0"/>
            <a:t>Speech and Language Therapy</a:t>
          </a:r>
        </a:p>
      </dgm:t>
    </dgm:pt>
    <dgm:pt modelId="{786D88A3-F40B-4DA1-A2FD-E016926C9210}" type="parTrans" cxnId="{52726B41-132D-4267-83B5-D3218CF24E43}">
      <dgm:prSet/>
      <dgm:spPr/>
      <dgm:t>
        <a:bodyPr/>
        <a:lstStyle/>
        <a:p>
          <a:endParaRPr lang="en-US"/>
        </a:p>
      </dgm:t>
    </dgm:pt>
    <dgm:pt modelId="{123331D1-2E31-4E1A-82A3-B6D5E1836249}" type="sibTrans" cxnId="{52726B41-132D-4267-83B5-D3218CF24E43}">
      <dgm:prSet/>
      <dgm:spPr/>
      <dgm:t>
        <a:bodyPr/>
        <a:lstStyle/>
        <a:p>
          <a:endParaRPr lang="en-US"/>
        </a:p>
      </dgm:t>
    </dgm:pt>
    <dgm:pt modelId="{14286A6E-7C34-4004-AF21-B77F66CB1506}">
      <dgm:prSet phldrT="[Text]"/>
      <dgm:spPr/>
      <dgm:t>
        <a:bodyPr/>
        <a:lstStyle/>
        <a:p>
          <a:r>
            <a:rPr lang="en-GB" altLang="en-US" dirty="0"/>
            <a:t>The Speech and Language Therapy services work with children with specific speech and language needs</a:t>
          </a:r>
          <a:endParaRPr lang="en-US" dirty="0"/>
        </a:p>
      </dgm:t>
    </dgm:pt>
    <dgm:pt modelId="{FE225871-68BC-472E-AB39-823BDACA3123}" type="parTrans" cxnId="{BA581A7D-67C3-4443-AF0F-8724B6890D61}">
      <dgm:prSet/>
      <dgm:spPr/>
      <dgm:t>
        <a:bodyPr/>
        <a:lstStyle/>
        <a:p>
          <a:endParaRPr lang="en-US"/>
        </a:p>
      </dgm:t>
    </dgm:pt>
    <dgm:pt modelId="{B3415CD6-1384-46CF-B7C2-6CBCD98A3CF8}" type="sibTrans" cxnId="{BA581A7D-67C3-4443-AF0F-8724B6890D61}">
      <dgm:prSet/>
      <dgm:spPr/>
      <dgm:t>
        <a:bodyPr/>
        <a:lstStyle/>
        <a:p>
          <a:endParaRPr lang="en-US"/>
        </a:p>
      </dgm:t>
    </dgm:pt>
    <dgm:pt modelId="{282892E5-19C9-456E-8595-01C4C02CDC0E}">
      <dgm:prSet phldrT="[Text]"/>
      <dgm:spPr/>
      <dgm:t>
        <a:bodyPr/>
        <a:lstStyle/>
        <a:p>
          <a:r>
            <a:rPr lang="en-GB" dirty="0"/>
            <a:t>OT</a:t>
          </a:r>
          <a:endParaRPr lang="en-US" dirty="0"/>
        </a:p>
      </dgm:t>
    </dgm:pt>
    <dgm:pt modelId="{76B92A6C-7D18-401E-8BD3-EDB51AEE28D5}" type="parTrans" cxnId="{D25D2783-78EF-4791-AEAC-D949E24C0DBD}">
      <dgm:prSet/>
      <dgm:spPr/>
      <dgm:t>
        <a:bodyPr/>
        <a:lstStyle/>
        <a:p>
          <a:endParaRPr lang="en-US"/>
        </a:p>
      </dgm:t>
    </dgm:pt>
    <dgm:pt modelId="{FF94412E-D2DA-4B84-A4A0-1D809E63E71A}" type="sibTrans" cxnId="{D25D2783-78EF-4791-AEAC-D949E24C0DBD}">
      <dgm:prSet/>
      <dgm:spPr/>
      <dgm:t>
        <a:bodyPr/>
        <a:lstStyle/>
        <a:p>
          <a:endParaRPr lang="en-US"/>
        </a:p>
      </dgm:t>
    </dgm:pt>
    <dgm:pt modelId="{4069CB84-128D-48F3-AD6A-8E90B15A310C}">
      <dgm:prSet/>
      <dgm:spPr/>
      <dgm:t>
        <a:bodyPr/>
        <a:lstStyle/>
        <a:p>
          <a:r>
            <a:rPr lang="en-GB" dirty="0"/>
            <a:t>CAMHS</a:t>
          </a:r>
        </a:p>
      </dgm:t>
    </dgm:pt>
    <dgm:pt modelId="{BDD1D4D6-DAD8-4303-9F03-C7E6F2FCAE8D}" type="parTrans" cxnId="{67AFB3E5-EC4E-4D84-A09E-A52801A1A0EA}">
      <dgm:prSet/>
      <dgm:spPr/>
      <dgm:t>
        <a:bodyPr/>
        <a:lstStyle/>
        <a:p>
          <a:endParaRPr lang="en-US"/>
        </a:p>
      </dgm:t>
    </dgm:pt>
    <dgm:pt modelId="{7EC23912-0F3E-43E7-8744-B56869507240}" type="sibTrans" cxnId="{67AFB3E5-EC4E-4D84-A09E-A52801A1A0EA}">
      <dgm:prSet/>
      <dgm:spPr/>
      <dgm:t>
        <a:bodyPr/>
        <a:lstStyle/>
        <a:p>
          <a:endParaRPr lang="en-US"/>
        </a:p>
      </dgm:t>
    </dgm:pt>
    <dgm:pt modelId="{DEB6771E-7742-44FB-920B-D2A40BF4CD05}">
      <dgm:prSet/>
      <dgm:spPr/>
      <dgm:t>
        <a:bodyPr/>
        <a:lstStyle/>
        <a:p>
          <a:r>
            <a:rPr lang="en-GB" dirty="0"/>
            <a:t>SSSEN</a:t>
          </a:r>
        </a:p>
      </dgm:t>
    </dgm:pt>
    <dgm:pt modelId="{3F3329E0-2443-4612-981C-ED1BB7E09BB9}" type="parTrans" cxnId="{D67644DA-BBB1-4D28-B947-CE0683139582}">
      <dgm:prSet/>
      <dgm:spPr/>
      <dgm:t>
        <a:bodyPr/>
        <a:lstStyle/>
        <a:p>
          <a:endParaRPr lang="en-US"/>
        </a:p>
      </dgm:t>
    </dgm:pt>
    <dgm:pt modelId="{B293DFDB-B375-4210-B705-E9B001B54CDB}" type="sibTrans" cxnId="{D67644DA-BBB1-4D28-B947-CE0683139582}">
      <dgm:prSet/>
      <dgm:spPr/>
      <dgm:t>
        <a:bodyPr/>
        <a:lstStyle/>
        <a:p>
          <a:endParaRPr lang="en-US"/>
        </a:p>
      </dgm:t>
    </dgm:pt>
    <dgm:pt modelId="{82590154-52A0-4CBD-848B-9D74E6AAC676}">
      <dgm:prSet phldrT="[Text]"/>
      <dgm:spPr/>
      <dgm:t>
        <a:bodyPr/>
        <a:lstStyle/>
        <a:p>
          <a:r>
            <a:rPr lang="en-GB" dirty="0"/>
            <a:t>PT</a:t>
          </a:r>
          <a:endParaRPr lang="en-US" dirty="0"/>
        </a:p>
      </dgm:t>
    </dgm:pt>
    <dgm:pt modelId="{7623EEBC-1F62-415D-ABB2-1D823FB51B1F}" type="parTrans" cxnId="{CC83D6AA-CA26-49CD-A802-2610E6C8C07C}">
      <dgm:prSet/>
      <dgm:spPr/>
      <dgm:t>
        <a:bodyPr/>
        <a:lstStyle/>
        <a:p>
          <a:endParaRPr lang="en-US"/>
        </a:p>
      </dgm:t>
    </dgm:pt>
    <dgm:pt modelId="{47C1301A-65AF-4E1D-ADDB-CBC38154A0C7}" type="sibTrans" cxnId="{CC83D6AA-CA26-49CD-A802-2610E6C8C07C}">
      <dgm:prSet/>
      <dgm:spPr/>
      <dgm:t>
        <a:bodyPr/>
        <a:lstStyle/>
        <a:p>
          <a:endParaRPr lang="en-US"/>
        </a:p>
      </dgm:t>
    </dgm:pt>
    <dgm:pt modelId="{C78846B2-6F5F-468F-9710-3B0CD641AE93}">
      <dgm:prSet phldrT="[Text]"/>
      <dgm:spPr/>
      <dgm:t>
        <a:bodyPr/>
        <a:lstStyle/>
        <a:p>
          <a:r>
            <a:rPr lang="en-GB" b="1" dirty="0"/>
            <a:t>Occupational Therapy </a:t>
          </a:r>
          <a:endParaRPr lang="en-US" b="1" dirty="0"/>
        </a:p>
      </dgm:t>
    </dgm:pt>
    <dgm:pt modelId="{F33C30BE-AB70-41A8-AF84-9BC994F68E42}" type="parTrans" cxnId="{0DE83F7B-8E1F-48F1-A2A9-5D0F0554D07E}">
      <dgm:prSet/>
      <dgm:spPr/>
      <dgm:t>
        <a:bodyPr/>
        <a:lstStyle/>
        <a:p>
          <a:endParaRPr lang="en-US"/>
        </a:p>
      </dgm:t>
    </dgm:pt>
    <dgm:pt modelId="{39AB538C-9292-4190-B389-9DBD23F4EF95}" type="sibTrans" cxnId="{0DE83F7B-8E1F-48F1-A2A9-5D0F0554D07E}">
      <dgm:prSet/>
      <dgm:spPr/>
      <dgm:t>
        <a:bodyPr/>
        <a:lstStyle/>
        <a:p>
          <a:endParaRPr lang="en-US"/>
        </a:p>
      </dgm:t>
    </dgm:pt>
    <dgm:pt modelId="{F1227A1A-F268-49C3-B22C-21F265E0E860}">
      <dgm:prSet phldrT="[Text]"/>
      <dgm:spPr/>
      <dgm:t>
        <a:bodyPr/>
        <a:lstStyle/>
        <a:p>
          <a:r>
            <a:rPr lang="en-GB" b="1" dirty="0"/>
            <a:t>Physiotherapy</a:t>
          </a:r>
          <a:r>
            <a:rPr lang="en-GB" dirty="0"/>
            <a:t> </a:t>
          </a:r>
          <a:endParaRPr lang="en-US" dirty="0"/>
        </a:p>
      </dgm:t>
    </dgm:pt>
    <dgm:pt modelId="{23C4F57C-2F99-49F2-BB19-B14660C9C311}" type="parTrans" cxnId="{F13650A6-5544-47CC-B7FF-70EF6E7097CF}">
      <dgm:prSet/>
      <dgm:spPr/>
      <dgm:t>
        <a:bodyPr/>
        <a:lstStyle/>
        <a:p>
          <a:endParaRPr lang="en-US"/>
        </a:p>
      </dgm:t>
    </dgm:pt>
    <dgm:pt modelId="{ACE25716-F89D-471F-8898-6FBE814732EA}" type="sibTrans" cxnId="{F13650A6-5544-47CC-B7FF-70EF6E7097CF}">
      <dgm:prSet/>
      <dgm:spPr/>
      <dgm:t>
        <a:bodyPr/>
        <a:lstStyle/>
        <a:p>
          <a:endParaRPr lang="en-US"/>
        </a:p>
      </dgm:t>
    </dgm:pt>
    <dgm:pt modelId="{401A300A-31C2-4AF6-82D6-B52AECEF1811}">
      <dgm:prSet/>
      <dgm:spPr/>
      <dgm:t>
        <a:bodyPr/>
        <a:lstStyle/>
        <a:p>
          <a:r>
            <a:rPr lang="en-GB" b="1" dirty="0"/>
            <a:t>Children and Adolescent Mental Health Service</a:t>
          </a:r>
        </a:p>
      </dgm:t>
    </dgm:pt>
    <dgm:pt modelId="{FD7B7B1B-E621-46B0-B370-426658589FE2}" type="parTrans" cxnId="{D73DC282-C9E8-4F19-9F08-AC9E5937BE40}">
      <dgm:prSet/>
      <dgm:spPr/>
      <dgm:t>
        <a:bodyPr/>
        <a:lstStyle/>
        <a:p>
          <a:endParaRPr lang="en-US"/>
        </a:p>
      </dgm:t>
    </dgm:pt>
    <dgm:pt modelId="{4007DD37-EE55-417D-9BA6-03995BDC0C0A}" type="sibTrans" cxnId="{D73DC282-C9E8-4F19-9F08-AC9E5937BE40}">
      <dgm:prSet/>
      <dgm:spPr/>
      <dgm:t>
        <a:bodyPr/>
        <a:lstStyle/>
        <a:p>
          <a:endParaRPr lang="en-US"/>
        </a:p>
      </dgm:t>
    </dgm:pt>
    <dgm:pt modelId="{CCA48E61-F74C-4B18-9580-FF90E3DB2A87}">
      <dgm:prSet/>
      <dgm:spPr/>
      <dgm:t>
        <a:bodyPr/>
        <a:lstStyle/>
        <a:p>
          <a:r>
            <a:rPr lang="en-GB" b="1" dirty="0"/>
            <a:t>Support Service for Special Educational Needs</a:t>
          </a:r>
        </a:p>
      </dgm:t>
    </dgm:pt>
    <dgm:pt modelId="{2A0CFF04-FF68-4AB2-9557-57022BD1D5E2}" type="parTrans" cxnId="{952B9A49-0E26-4937-B9B6-1DE96FF9FC29}">
      <dgm:prSet/>
      <dgm:spPr/>
      <dgm:t>
        <a:bodyPr/>
        <a:lstStyle/>
        <a:p>
          <a:endParaRPr lang="en-US"/>
        </a:p>
      </dgm:t>
    </dgm:pt>
    <dgm:pt modelId="{D232DC0D-6F73-4488-8DDA-31FF5A64237D}" type="sibTrans" cxnId="{952B9A49-0E26-4937-B9B6-1DE96FF9FC29}">
      <dgm:prSet/>
      <dgm:spPr/>
      <dgm:t>
        <a:bodyPr/>
        <a:lstStyle/>
        <a:p>
          <a:endParaRPr lang="en-US"/>
        </a:p>
      </dgm:t>
    </dgm:pt>
    <dgm:pt modelId="{33726EFA-0227-441D-8F1E-DE6DB588D5A1}">
      <dgm:prSet/>
      <dgm:spPr/>
      <dgm:t>
        <a:bodyPr/>
        <a:lstStyle/>
        <a:p>
          <a:r>
            <a:rPr lang="en-US" dirty="0"/>
            <a:t>The Educational Psychology Service provide specialist support, guidance and assessment for children</a:t>
          </a:r>
        </a:p>
      </dgm:t>
    </dgm:pt>
    <dgm:pt modelId="{38A2BFE6-AAB2-4631-9769-BA6B5FAA233E}" type="parTrans" cxnId="{04189E96-4E9D-453C-BC50-DE911DEEA525}">
      <dgm:prSet/>
      <dgm:spPr/>
      <dgm:t>
        <a:bodyPr/>
        <a:lstStyle/>
        <a:p>
          <a:endParaRPr lang="en-US"/>
        </a:p>
      </dgm:t>
    </dgm:pt>
    <dgm:pt modelId="{4DB77115-3DFB-4F7B-9ABF-8DC1E875AD0F}" type="sibTrans" cxnId="{04189E96-4E9D-453C-BC50-DE911DEEA525}">
      <dgm:prSet/>
      <dgm:spPr/>
      <dgm:t>
        <a:bodyPr/>
        <a:lstStyle/>
        <a:p>
          <a:endParaRPr lang="en-US"/>
        </a:p>
      </dgm:t>
    </dgm:pt>
    <dgm:pt modelId="{B5C57B76-C330-4510-8E2E-B6486427CA0C}">
      <dgm:prSet phldrT="[Text]"/>
      <dgm:spPr/>
      <dgm:t>
        <a:bodyPr/>
        <a:lstStyle/>
        <a:p>
          <a:r>
            <a:rPr lang="en-GB" altLang="en-US" dirty="0"/>
            <a:t>Occupational Therapy access additional resources to support a child having difficulty with fine or gross motor skills. </a:t>
          </a:r>
          <a:endParaRPr lang="en-US" dirty="0"/>
        </a:p>
      </dgm:t>
    </dgm:pt>
    <dgm:pt modelId="{8C5F703E-43EF-4DFC-BF3E-A5A678DCF213}" type="parTrans" cxnId="{A35D9209-4D3C-45CE-A7BB-80C4EF3D626B}">
      <dgm:prSet/>
      <dgm:spPr/>
      <dgm:t>
        <a:bodyPr/>
        <a:lstStyle/>
        <a:p>
          <a:endParaRPr lang="en-US"/>
        </a:p>
      </dgm:t>
    </dgm:pt>
    <dgm:pt modelId="{CB145B47-BF29-4078-85D2-BBC4C5B679C3}" type="sibTrans" cxnId="{A35D9209-4D3C-45CE-A7BB-80C4EF3D626B}">
      <dgm:prSet/>
      <dgm:spPr/>
      <dgm:t>
        <a:bodyPr/>
        <a:lstStyle/>
        <a:p>
          <a:endParaRPr lang="en-US"/>
        </a:p>
      </dgm:t>
    </dgm:pt>
    <dgm:pt modelId="{48135BA3-1692-49B4-832B-7A7C7B3DBABB}">
      <dgm:prSet phldrT="[Text]"/>
      <dgm:spPr/>
      <dgm:t>
        <a:bodyPr/>
        <a:lstStyle/>
        <a:p>
          <a:r>
            <a:rPr lang="en-GB" altLang="en-US" dirty="0"/>
            <a:t>Physiotherapy provide support and guidance if a child is having difficulty with fine or gross motor skills.</a:t>
          </a:r>
          <a:endParaRPr lang="en-US" dirty="0"/>
        </a:p>
      </dgm:t>
    </dgm:pt>
    <dgm:pt modelId="{0CBE0F33-5F5F-4D8F-A374-A8AC086A6846}" type="parTrans" cxnId="{7DC9D17B-A499-4308-8199-BBB4C43F1A23}">
      <dgm:prSet/>
      <dgm:spPr/>
      <dgm:t>
        <a:bodyPr/>
        <a:lstStyle/>
        <a:p>
          <a:endParaRPr lang="en-US"/>
        </a:p>
      </dgm:t>
    </dgm:pt>
    <dgm:pt modelId="{BBD4A45E-CF86-47DA-AFBA-BB20EDE1572E}" type="sibTrans" cxnId="{7DC9D17B-A499-4308-8199-BBB4C43F1A23}">
      <dgm:prSet/>
      <dgm:spPr/>
      <dgm:t>
        <a:bodyPr/>
        <a:lstStyle/>
        <a:p>
          <a:endParaRPr lang="en-US"/>
        </a:p>
      </dgm:t>
    </dgm:pt>
    <dgm:pt modelId="{E0D5ED16-ABB7-414D-B37D-BB3849DC5C4B}">
      <dgm:prSet/>
      <dgm:spPr/>
      <dgm:t>
        <a:bodyPr/>
        <a:lstStyle/>
        <a:p>
          <a:r>
            <a:rPr lang="en-GB" altLang="en-US" dirty="0"/>
            <a:t>Children and Adolescent Mental Health Service to support children who have difficulties emotionally or socially</a:t>
          </a:r>
          <a:r>
            <a:rPr lang="en-GB" dirty="0"/>
            <a:t> </a:t>
          </a:r>
        </a:p>
      </dgm:t>
    </dgm:pt>
    <dgm:pt modelId="{AB4BCC87-AC2A-4C40-B132-A2C03D11D77E}" type="parTrans" cxnId="{2FE771C1-48AA-43E1-B180-69F91BEFD705}">
      <dgm:prSet/>
      <dgm:spPr/>
      <dgm:t>
        <a:bodyPr/>
        <a:lstStyle/>
        <a:p>
          <a:endParaRPr lang="en-US"/>
        </a:p>
      </dgm:t>
    </dgm:pt>
    <dgm:pt modelId="{FB019580-E0B8-4744-AD0A-A4A511ECB316}" type="sibTrans" cxnId="{2FE771C1-48AA-43E1-B180-69F91BEFD705}">
      <dgm:prSet/>
      <dgm:spPr/>
      <dgm:t>
        <a:bodyPr/>
        <a:lstStyle/>
        <a:p>
          <a:endParaRPr lang="en-US"/>
        </a:p>
      </dgm:t>
    </dgm:pt>
    <dgm:pt modelId="{4A7D2030-959D-4951-858F-615D12628F98}">
      <dgm:prSet/>
      <dgm:spPr/>
      <dgm:t>
        <a:bodyPr/>
        <a:lstStyle/>
        <a:p>
          <a:r>
            <a:rPr lang="en-GB" dirty="0"/>
            <a:t>School Nurse</a:t>
          </a:r>
        </a:p>
      </dgm:t>
    </dgm:pt>
    <dgm:pt modelId="{C2AFBBEB-8F19-4DB5-8628-003F15C6743D}" type="parTrans" cxnId="{5A2DF067-E62A-42F6-A0F0-DB66F0114EDF}">
      <dgm:prSet/>
      <dgm:spPr/>
      <dgm:t>
        <a:bodyPr/>
        <a:lstStyle/>
        <a:p>
          <a:endParaRPr lang="en-US"/>
        </a:p>
      </dgm:t>
    </dgm:pt>
    <dgm:pt modelId="{D5A2F9D8-7BA9-4056-9D0C-6DC9A37DA8DC}" type="sibTrans" cxnId="{5A2DF067-E62A-42F6-A0F0-DB66F0114EDF}">
      <dgm:prSet/>
      <dgm:spPr/>
      <dgm:t>
        <a:bodyPr/>
        <a:lstStyle/>
        <a:p>
          <a:endParaRPr lang="en-US"/>
        </a:p>
      </dgm:t>
    </dgm:pt>
    <dgm:pt modelId="{B427951B-CD39-4564-B0EA-9A99B1BA3DA4}">
      <dgm:prSet/>
      <dgm:spPr/>
      <dgm:t>
        <a:bodyPr/>
        <a:lstStyle/>
        <a:p>
          <a:r>
            <a:rPr lang="en-GB" b="1" dirty="0"/>
            <a:t>School Nurse</a:t>
          </a:r>
        </a:p>
      </dgm:t>
    </dgm:pt>
    <dgm:pt modelId="{A08AFC98-1A61-4AFB-9D39-DB7BA8BBAD72}" type="parTrans" cxnId="{0655C86A-888B-4207-8D9A-280665A3A75F}">
      <dgm:prSet/>
      <dgm:spPr/>
      <dgm:t>
        <a:bodyPr/>
        <a:lstStyle/>
        <a:p>
          <a:endParaRPr lang="en-US"/>
        </a:p>
      </dgm:t>
    </dgm:pt>
    <dgm:pt modelId="{22062484-8299-46A3-993A-F96BE3BFFF86}" type="sibTrans" cxnId="{0655C86A-888B-4207-8D9A-280665A3A75F}">
      <dgm:prSet/>
      <dgm:spPr/>
      <dgm:t>
        <a:bodyPr/>
        <a:lstStyle/>
        <a:p>
          <a:endParaRPr lang="en-US"/>
        </a:p>
      </dgm:t>
    </dgm:pt>
    <dgm:pt modelId="{E9DAA256-2E91-4797-803A-253F21894DAA}">
      <dgm:prSet/>
      <dgm:spPr/>
      <dgm:t>
        <a:bodyPr/>
        <a:lstStyle/>
        <a:p>
          <a:r>
            <a:rPr lang="en-GB" altLang="en-US" dirty="0"/>
            <a:t>The school nurse supports families with a range of issues including dietary advice and bedtime routines</a:t>
          </a:r>
          <a:endParaRPr lang="en-GB" dirty="0"/>
        </a:p>
      </dgm:t>
    </dgm:pt>
    <dgm:pt modelId="{75A5DFDC-BC1D-41A6-A0E0-8ED9D3A60C87}" type="parTrans" cxnId="{47F3885C-6D21-40AF-8F63-0FB11C037506}">
      <dgm:prSet/>
      <dgm:spPr/>
      <dgm:t>
        <a:bodyPr/>
        <a:lstStyle/>
        <a:p>
          <a:endParaRPr lang="en-US"/>
        </a:p>
      </dgm:t>
    </dgm:pt>
    <dgm:pt modelId="{BEF10C7A-B508-417C-BAE0-6F3B6339DE82}" type="sibTrans" cxnId="{47F3885C-6D21-40AF-8F63-0FB11C037506}">
      <dgm:prSet/>
      <dgm:spPr/>
      <dgm:t>
        <a:bodyPr/>
        <a:lstStyle/>
        <a:p>
          <a:endParaRPr lang="en-US"/>
        </a:p>
      </dgm:t>
    </dgm:pt>
    <dgm:pt modelId="{10B338B2-F4C6-4AAB-AA95-C23457C269CC}">
      <dgm:prSet/>
      <dgm:spPr/>
      <dgm:t>
        <a:bodyPr/>
        <a:lstStyle/>
        <a:p>
          <a:r>
            <a:rPr lang="en-GB" dirty="0"/>
            <a:t>SSSEN deliver specialist teaching programmes personalised to children’s needs</a:t>
          </a:r>
        </a:p>
      </dgm:t>
    </dgm:pt>
    <dgm:pt modelId="{2E0C4647-8205-4395-AFFA-D9119F6A7D17}" type="parTrans" cxnId="{BF5471C0-EF3F-41D1-B5E1-FC895190C88D}">
      <dgm:prSet/>
      <dgm:spPr/>
      <dgm:t>
        <a:bodyPr/>
        <a:lstStyle/>
        <a:p>
          <a:endParaRPr lang="en-US"/>
        </a:p>
      </dgm:t>
    </dgm:pt>
    <dgm:pt modelId="{9A89ED67-341C-4CF2-ACA1-7DE2CE5698EA}" type="sibTrans" cxnId="{BF5471C0-EF3F-41D1-B5E1-FC895190C88D}">
      <dgm:prSet/>
      <dgm:spPr/>
      <dgm:t>
        <a:bodyPr/>
        <a:lstStyle/>
        <a:p>
          <a:endParaRPr lang="en-US"/>
        </a:p>
      </dgm:t>
    </dgm:pt>
    <dgm:pt modelId="{42724EBF-2242-4667-B034-EAEFE35E8380}">
      <dgm:prSet/>
      <dgm:spPr/>
      <dgm:t>
        <a:bodyPr/>
        <a:lstStyle/>
        <a:p>
          <a:r>
            <a:rPr lang="en-GB" dirty="0"/>
            <a:t>AO</a:t>
          </a:r>
        </a:p>
      </dgm:t>
    </dgm:pt>
    <dgm:pt modelId="{FFE47C2C-F1A7-41DC-B586-B59438754C55}" type="parTrans" cxnId="{70999B11-DCE7-4B8B-9D8F-8EA0CCF8E2DF}">
      <dgm:prSet/>
      <dgm:spPr/>
      <dgm:t>
        <a:bodyPr/>
        <a:lstStyle/>
        <a:p>
          <a:endParaRPr lang="en-US"/>
        </a:p>
      </dgm:t>
    </dgm:pt>
    <dgm:pt modelId="{4DCA94E9-B7FE-4B81-8ACC-3C55DE7D41F5}" type="sibTrans" cxnId="{70999B11-DCE7-4B8B-9D8F-8EA0CCF8E2DF}">
      <dgm:prSet/>
      <dgm:spPr/>
      <dgm:t>
        <a:bodyPr/>
        <a:lstStyle/>
        <a:p>
          <a:endParaRPr lang="en-US"/>
        </a:p>
      </dgm:t>
    </dgm:pt>
    <dgm:pt modelId="{6FB5AEB0-EF83-496F-8A97-4555554272F8}">
      <dgm:prSet/>
      <dgm:spPr/>
      <dgm:t>
        <a:bodyPr/>
        <a:lstStyle/>
        <a:p>
          <a:r>
            <a:rPr lang="en-GB" b="1" dirty="0"/>
            <a:t>Autism Outreach</a:t>
          </a:r>
        </a:p>
      </dgm:t>
    </dgm:pt>
    <dgm:pt modelId="{9C150632-B889-402F-ACFB-C38F8F04187C}" type="parTrans" cxnId="{8CEBCCF8-6D57-4762-9E31-CC42F56CEEE6}">
      <dgm:prSet/>
      <dgm:spPr/>
      <dgm:t>
        <a:bodyPr/>
        <a:lstStyle/>
        <a:p>
          <a:endParaRPr lang="en-US"/>
        </a:p>
      </dgm:t>
    </dgm:pt>
    <dgm:pt modelId="{3949B4B2-4DB9-4600-9DC2-2D6BC4784FCF}" type="sibTrans" cxnId="{8CEBCCF8-6D57-4762-9E31-CC42F56CEEE6}">
      <dgm:prSet/>
      <dgm:spPr/>
      <dgm:t>
        <a:bodyPr/>
        <a:lstStyle/>
        <a:p>
          <a:endParaRPr lang="en-US"/>
        </a:p>
      </dgm:t>
    </dgm:pt>
    <dgm:pt modelId="{C65F0135-FA35-4C71-AF6E-A7B4D5760BFA}">
      <dgm:prSet/>
      <dgm:spPr/>
      <dgm:t>
        <a:bodyPr/>
        <a:lstStyle/>
        <a:p>
          <a:r>
            <a:rPr lang="en-GB" dirty="0"/>
            <a:t>Autism Outreach provide specific guidance and support for children with a diagnosis of ASD</a:t>
          </a:r>
        </a:p>
      </dgm:t>
    </dgm:pt>
    <dgm:pt modelId="{4965F4D4-3B18-4ECE-BF4D-2220415354F1}" type="parTrans" cxnId="{DA50A673-DA1D-48F3-BE82-930CC49AF496}">
      <dgm:prSet/>
      <dgm:spPr/>
      <dgm:t>
        <a:bodyPr/>
        <a:lstStyle/>
        <a:p>
          <a:endParaRPr lang="en-US"/>
        </a:p>
      </dgm:t>
    </dgm:pt>
    <dgm:pt modelId="{B241A118-B9BF-4D5B-A5AA-9A7B2FB305DE}" type="sibTrans" cxnId="{DA50A673-DA1D-48F3-BE82-930CC49AF496}">
      <dgm:prSet/>
      <dgm:spPr/>
      <dgm:t>
        <a:bodyPr/>
        <a:lstStyle/>
        <a:p>
          <a:endParaRPr lang="en-US"/>
        </a:p>
      </dgm:t>
    </dgm:pt>
    <dgm:pt modelId="{F93933EA-0EF2-4706-BCF6-D39388C22EE9}" type="pres">
      <dgm:prSet presAssocID="{8F2BF296-524A-4E7B-9475-59411C083B5C}" presName="Name0" presStyleCnt="0">
        <dgm:presLayoutVars>
          <dgm:dir/>
          <dgm:animLvl val="lvl"/>
          <dgm:resizeHandles val="exact"/>
        </dgm:presLayoutVars>
      </dgm:prSet>
      <dgm:spPr/>
    </dgm:pt>
    <dgm:pt modelId="{A9BF6641-D09C-46DF-A802-74D369EDD512}" type="pres">
      <dgm:prSet presAssocID="{60994730-5790-4F74-95B0-91C67FE58DE3}" presName="composite" presStyleCnt="0"/>
      <dgm:spPr/>
    </dgm:pt>
    <dgm:pt modelId="{FA6E5436-A84B-4F58-9B7E-5CFA26A06F5D}" type="pres">
      <dgm:prSet presAssocID="{60994730-5790-4F74-95B0-91C67FE58DE3}" presName="parTx" presStyleLbl="alignNode1" presStyleIdx="0" presStyleCnt="8">
        <dgm:presLayoutVars>
          <dgm:chMax val="0"/>
          <dgm:chPref val="0"/>
          <dgm:bulletEnabled val="1"/>
        </dgm:presLayoutVars>
      </dgm:prSet>
      <dgm:spPr/>
    </dgm:pt>
    <dgm:pt modelId="{D94EF367-F9F8-499D-9CEF-C299D897669A}" type="pres">
      <dgm:prSet presAssocID="{60994730-5790-4F74-95B0-91C67FE58DE3}" presName="desTx" presStyleLbl="alignAccFollowNode1" presStyleIdx="0" presStyleCnt="8">
        <dgm:presLayoutVars>
          <dgm:bulletEnabled val="1"/>
        </dgm:presLayoutVars>
      </dgm:prSet>
      <dgm:spPr/>
    </dgm:pt>
    <dgm:pt modelId="{2FE4B948-8694-4932-88E2-C2E33E54CABF}" type="pres">
      <dgm:prSet presAssocID="{B6E152E3-EF4C-4B20-B771-087EC1117A25}" presName="space" presStyleCnt="0"/>
      <dgm:spPr/>
    </dgm:pt>
    <dgm:pt modelId="{3075A807-F466-4EDE-BF1C-F20F5B85114B}" type="pres">
      <dgm:prSet presAssocID="{A600FE8E-ADF1-465D-A7A2-E24FA700D40B}" presName="composite" presStyleCnt="0"/>
      <dgm:spPr/>
    </dgm:pt>
    <dgm:pt modelId="{5E3E491D-B70A-4F78-A2DF-656F4E60EB36}" type="pres">
      <dgm:prSet presAssocID="{A600FE8E-ADF1-465D-A7A2-E24FA700D40B}" presName="parTx" presStyleLbl="alignNode1" presStyleIdx="1" presStyleCnt="8">
        <dgm:presLayoutVars>
          <dgm:chMax val="0"/>
          <dgm:chPref val="0"/>
          <dgm:bulletEnabled val="1"/>
        </dgm:presLayoutVars>
      </dgm:prSet>
      <dgm:spPr/>
    </dgm:pt>
    <dgm:pt modelId="{6AA35C7F-8DF3-43FB-A09B-415682D6DF3A}" type="pres">
      <dgm:prSet presAssocID="{A600FE8E-ADF1-465D-A7A2-E24FA700D40B}" presName="desTx" presStyleLbl="alignAccFollowNode1" presStyleIdx="1" presStyleCnt="8">
        <dgm:presLayoutVars>
          <dgm:bulletEnabled val="1"/>
        </dgm:presLayoutVars>
      </dgm:prSet>
      <dgm:spPr/>
    </dgm:pt>
    <dgm:pt modelId="{5E970891-0BCA-4671-9BAB-DB51213158DD}" type="pres">
      <dgm:prSet presAssocID="{87A89024-3595-495C-A415-2963CA1F7F14}" presName="space" presStyleCnt="0"/>
      <dgm:spPr/>
    </dgm:pt>
    <dgm:pt modelId="{7013D90C-42B1-47E9-9A3C-338008FEE59D}" type="pres">
      <dgm:prSet presAssocID="{282892E5-19C9-456E-8595-01C4C02CDC0E}" presName="composite" presStyleCnt="0"/>
      <dgm:spPr/>
    </dgm:pt>
    <dgm:pt modelId="{500C241C-5FAA-4335-9F03-A7ECA774F97B}" type="pres">
      <dgm:prSet presAssocID="{282892E5-19C9-456E-8595-01C4C02CDC0E}" presName="parTx" presStyleLbl="alignNode1" presStyleIdx="2" presStyleCnt="8">
        <dgm:presLayoutVars>
          <dgm:chMax val="0"/>
          <dgm:chPref val="0"/>
          <dgm:bulletEnabled val="1"/>
        </dgm:presLayoutVars>
      </dgm:prSet>
      <dgm:spPr/>
    </dgm:pt>
    <dgm:pt modelId="{28715786-9C43-4AB0-9581-5B60BC2954B2}" type="pres">
      <dgm:prSet presAssocID="{282892E5-19C9-456E-8595-01C4C02CDC0E}" presName="desTx" presStyleLbl="alignAccFollowNode1" presStyleIdx="2" presStyleCnt="8">
        <dgm:presLayoutVars>
          <dgm:bulletEnabled val="1"/>
        </dgm:presLayoutVars>
      </dgm:prSet>
      <dgm:spPr/>
    </dgm:pt>
    <dgm:pt modelId="{A482CF52-75FF-4AB5-92AE-A862958231DD}" type="pres">
      <dgm:prSet presAssocID="{FF94412E-D2DA-4B84-A4A0-1D809E63E71A}" presName="space" presStyleCnt="0"/>
      <dgm:spPr/>
    </dgm:pt>
    <dgm:pt modelId="{1082D3E6-18AA-4132-94F3-11A3F09DD4A6}" type="pres">
      <dgm:prSet presAssocID="{82590154-52A0-4CBD-848B-9D74E6AAC676}" presName="composite" presStyleCnt="0"/>
      <dgm:spPr/>
    </dgm:pt>
    <dgm:pt modelId="{BB42F1B8-99F7-45E6-A9F9-B682746A9EBF}" type="pres">
      <dgm:prSet presAssocID="{82590154-52A0-4CBD-848B-9D74E6AAC676}" presName="parTx" presStyleLbl="alignNode1" presStyleIdx="3" presStyleCnt="8">
        <dgm:presLayoutVars>
          <dgm:chMax val="0"/>
          <dgm:chPref val="0"/>
          <dgm:bulletEnabled val="1"/>
        </dgm:presLayoutVars>
      </dgm:prSet>
      <dgm:spPr/>
    </dgm:pt>
    <dgm:pt modelId="{F6F2550D-5FEE-4114-8571-BF37A7322916}" type="pres">
      <dgm:prSet presAssocID="{82590154-52A0-4CBD-848B-9D74E6AAC676}" presName="desTx" presStyleLbl="alignAccFollowNode1" presStyleIdx="3" presStyleCnt="8">
        <dgm:presLayoutVars>
          <dgm:bulletEnabled val="1"/>
        </dgm:presLayoutVars>
      </dgm:prSet>
      <dgm:spPr/>
    </dgm:pt>
    <dgm:pt modelId="{754F973F-ED08-47BD-8823-797210484D51}" type="pres">
      <dgm:prSet presAssocID="{47C1301A-65AF-4E1D-ADDB-CBC38154A0C7}" presName="space" presStyleCnt="0"/>
      <dgm:spPr/>
    </dgm:pt>
    <dgm:pt modelId="{E843959C-AA20-491E-9BE0-51F881DD7D9E}" type="pres">
      <dgm:prSet presAssocID="{4069CB84-128D-48F3-AD6A-8E90B15A310C}" presName="composite" presStyleCnt="0"/>
      <dgm:spPr/>
    </dgm:pt>
    <dgm:pt modelId="{DE6BA664-E6D6-4F08-A053-E5350FA8D91E}" type="pres">
      <dgm:prSet presAssocID="{4069CB84-128D-48F3-AD6A-8E90B15A310C}" presName="parTx" presStyleLbl="alignNode1" presStyleIdx="4" presStyleCnt="8">
        <dgm:presLayoutVars>
          <dgm:chMax val="0"/>
          <dgm:chPref val="0"/>
          <dgm:bulletEnabled val="1"/>
        </dgm:presLayoutVars>
      </dgm:prSet>
      <dgm:spPr/>
    </dgm:pt>
    <dgm:pt modelId="{83D2BB06-8F13-446A-861E-59BD9D43A94E}" type="pres">
      <dgm:prSet presAssocID="{4069CB84-128D-48F3-AD6A-8E90B15A310C}" presName="desTx" presStyleLbl="alignAccFollowNode1" presStyleIdx="4" presStyleCnt="8">
        <dgm:presLayoutVars>
          <dgm:bulletEnabled val="1"/>
        </dgm:presLayoutVars>
      </dgm:prSet>
      <dgm:spPr/>
    </dgm:pt>
    <dgm:pt modelId="{C3FA6947-008C-4C43-A487-3D005936AB9B}" type="pres">
      <dgm:prSet presAssocID="{7EC23912-0F3E-43E7-8744-B56869507240}" presName="space" presStyleCnt="0"/>
      <dgm:spPr/>
    </dgm:pt>
    <dgm:pt modelId="{21960EF5-C513-4BDE-95E6-2321C5E4CE32}" type="pres">
      <dgm:prSet presAssocID="{DEB6771E-7742-44FB-920B-D2A40BF4CD05}" presName="composite" presStyleCnt="0"/>
      <dgm:spPr/>
    </dgm:pt>
    <dgm:pt modelId="{CF127174-7884-4B7C-9993-3BC9D9765170}" type="pres">
      <dgm:prSet presAssocID="{DEB6771E-7742-44FB-920B-D2A40BF4CD05}" presName="parTx" presStyleLbl="alignNode1" presStyleIdx="5" presStyleCnt="8">
        <dgm:presLayoutVars>
          <dgm:chMax val="0"/>
          <dgm:chPref val="0"/>
          <dgm:bulletEnabled val="1"/>
        </dgm:presLayoutVars>
      </dgm:prSet>
      <dgm:spPr/>
    </dgm:pt>
    <dgm:pt modelId="{4D8C98FC-ECB5-4CA3-95B2-FDDD45EA916E}" type="pres">
      <dgm:prSet presAssocID="{DEB6771E-7742-44FB-920B-D2A40BF4CD05}" presName="desTx" presStyleLbl="alignAccFollowNode1" presStyleIdx="5" presStyleCnt="8">
        <dgm:presLayoutVars>
          <dgm:bulletEnabled val="1"/>
        </dgm:presLayoutVars>
      </dgm:prSet>
      <dgm:spPr/>
    </dgm:pt>
    <dgm:pt modelId="{230B10AF-83BF-4B7B-BFA6-DD821DF17A50}" type="pres">
      <dgm:prSet presAssocID="{B293DFDB-B375-4210-B705-E9B001B54CDB}" presName="space" presStyleCnt="0"/>
      <dgm:spPr/>
    </dgm:pt>
    <dgm:pt modelId="{984F76D9-E0AF-4815-85A6-F6E419D30F91}" type="pres">
      <dgm:prSet presAssocID="{4A7D2030-959D-4951-858F-615D12628F98}" presName="composite" presStyleCnt="0"/>
      <dgm:spPr/>
    </dgm:pt>
    <dgm:pt modelId="{D8A8BB80-235E-44BF-94AF-87CBF985459C}" type="pres">
      <dgm:prSet presAssocID="{4A7D2030-959D-4951-858F-615D12628F98}" presName="parTx" presStyleLbl="alignNode1" presStyleIdx="6" presStyleCnt="8">
        <dgm:presLayoutVars>
          <dgm:chMax val="0"/>
          <dgm:chPref val="0"/>
          <dgm:bulletEnabled val="1"/>
        </dgm:presLayoutVars>
      </dgm:prSet>
      <dgm:spPr/>
    </dgm:pt>
    <dgm:pt modelId="{32C3AEDC-8621-46FA-A4DC-D216198E6C01}" type="pres">
      <dgm:prSet presAssocID="{4A7D2030-959D-4951-858F-615D12628F98}" presName="desTx" presStyleLbl="alignAccFollowNode1" presStyleIdx="6" presStyleCnt="8">
        <dgm:presLayoutVars>
          <dgm:bulletEnabled val="1"/>
        </dgm:presLayoutVars>
      </dgm:prSet>
      <dgm:spPr/>
    </dgm:pt>
    <dgm:pt modelId="{FF0DC903-AF37-4D49-9DEF-3D4ACB7D1653}" type="pres">
      <dgm:prSet presAssocID="{D5A2F9D8-7BA9-4056-9D0C-6DC9A37DA8DC}" presName="space" presStyleCnt="0"/>
      <dgm:spPr/>
    </dgm:pt>
    <dgm:pt modelId="{4B78A441-23A7-4543-9DE6-5FC31E5CE0F7}" type="pres">
      <dgm:prSet presAssocID="{42724EBF-2242-4667-B034-EAEFE35E8380}" presName="composite" presStyleCnt="0"/>
      <dgm:spPr/>
    </dgm:pt>
    <dgm:pt modelId="{17EFC9CF-A668-4C0A-BDE3-4C2B3ED0C53C}" type="pres">
      <dgm:prSet presAssocID="{42724EBF-2242-4667-B034-EAEFE35E8380}" presName="parTx" presStyleLbl="alignNode1" presStyleIdx="7" presStyleCnt="8">
        <dgm:presLayoutVars>
          <dgm:chMax val="0"/>
          <dgm:chPref val="0"/>
          <dgm:bulletEnabled val="1"/>
        </dgm:presLayoutVars>
      </dgm:prSet>
      <dgm:spPr/>
    </dgm:pt>
    <dgm:pt modelId="{8D76B56E-D02A-4B83-8A81-57967C547877}" type="pres">
      <dgm:prSet presAssocID="{42724EBF-2242-4667-B034-EAEFE35E8380}" presName="desTx" presStyleLbl="alignAccFollowNode1" presStyleIdx="7" presStyleCnt="8">
        <dgm:presLayoutVars>
          <dgm:bulletEnabled val="1"/>
        </dgm:presLayoutVars>
      </dgm:prSet>
      <dgm:spPr/>
    </dgm:pt>
  </dgm:ptLst>
  <dgm:cxnLst>
    <dgm:cxn modelId="{A0C34503-3D34-47CD-96EF-FEB086A323E0}" type="presOf" srcId="{B5C57B76-C330-4510-8E2E-B6486427CA0C}" destId="{28715786-9C43-4AB0-9581-5B60BC2954B2}" srcOrd="0" destOrd="1" presId="urn:microsoft.com/office/officeart/2005/8/layout/hList1"/>
    <dgm:cxn modelId="{A35D9209-4D3C-45CE-A7BB-80C4EF3D626B}" srcId="{282892E5-19C9-456E-8595-01C4C02CDC0E}" destId="{B5C57B76-C330-4510-8E2E-B6486427CA0C}" srcOrd="1" destOrd="0" parTransId="{8C5F703E-43EF-4DFC-BF3E-A5A678DCF213}" sibTransId="{CB145B47-BF29-4078-85D2-BBC4C5B679C3}"/>
    <dgm:cxn modelId="{70999B11-DCE7-4B8B-9D8F-8EA0CCF8E2DF}" srcId="{8F2BF296-524A-4E7B-9475-59411C083B5C}" destId="{42724EBF-2242-4667-B034-EAEFE35E8380}" srcOrd="7" destOrd="0" parTransId="{FFE47C2C-F1A7-41DC-B586-B59438754C55}" sibTransId="{4DCA94E9-B7FE-4B81-8ACC-3C55DE7D41F5}"/>
    <dgm:cxn modelId="{3EF60E14-BAD3-445A-8D7F-79FE72690794}" type="presOf" srcId="{4A7D2030-959D-4951-858F-615D12628F98}" destId="{D8A8BB80-235E-44BF-94AF-87CBF985459C}" srcOrd="0" destOrd="0" presId="urn:microsoft.com/office/officeart/2005/8/layout/hList1"/>
    <dgm:cxn modelId="{A11EEE14-98A4-46F8-BEC7-1764340D9EC6}" type="presOf" srcId="{C78846B2-6F5F-468F-9710-3B0CD641AE93}" destId="{28715786-9C43-4AB0-9581-5B60BC2954B2}" srcOrd="0" destOrd="0" presId="urn:microsoft.com/office/officeart/2005/8/layout/hList1"/>
    <dgm:cxn modelId="{3B52591E-5A7B-43FA-954A-6CA00A724848}" type="presOf" srcId="{401A300A-31C2-4AF6-82D6-B52AECEF1811}" destId="{83D2BB06-8F13-446A-861E-59BD9D43A94E}" srcOrd="0" destOrd="0" presId="urn:microsoft.com/office/officeart/2005/8/layout/hList1"/>
    <dgm:cxn modelId="{67DBAD1F-9007-4FF7-8127-8E2DE17635C7}" srcId="{8F2BF296-524A-4E7B-9475-59411C083B5C}" destId="{A600FE8E-ADF1-465D-A7A2-E24FA700D40B}" srcOrd="1" destOrd="0" parTransId="{222F7DDE-62A8-4746-9742-D411F0513EBF}" sibTransId="{87A89024-3595-495C-A415-2963CA1F7F14}"/>
    <dgm:cxn modelId="{A467FE34-DE6B-4E74-A5BF-DFB477F4320D}" type="presOf" srcId="{E0D55400-9A5F-4105-BA3F-A9B658243646}" destId="{D94EF367-F9F8-499D-9CEF-C299D897669A}" srcOrd="0" destOrd="0" presId="urn:microsoft.com/office/officeart/2005/8/layout/hList1"/>
    <dgm:cxn modelId="{47F3885C-6D21-40AF-8F63-0FB11C037506}" srcId="{4A7D2030-959D-4951-858F-615D12628F98}" destId="{E9DAA256-2E91-4797-803A-253F21894DAA}" srcOrd="1" destOrd="0" parTransId="{75A5DFDC-BC1D-41A6-A0E0-8ED9D3A60C87}" sibTransId="{BEF10C7A-B508-417C-BAE0-6F3B6339DE82}"/>
    <dgm:cxn modelId="{42419C5C-87AC-4268-B5CC-B15920D66D20}" type="presOf" srcId="{F1227A1A-F268-49C3-B22C-21F265E0E860}" destId="{F6F2550D-5FEE-4114-8571-BF37A7322916}" srcOrd="0" destOrd="0" presId="urn:microsoft.com/office/officeart/2005/8/layout/hList1"/>
    <dgm:cxn modelId="{52726B41-132D-4267-83B5-D3218CF24E43}" srcId="{A600FE8E-ADF1-465D-A7A2-E24FA700D40B}" destId="{FA57F28D-6819-454E-8F40-E04CD9B37C1E}" srcOrd="0" destOrd="0" parTransId="{786D88A3-F40B-4DA1-A2FD-E016926C9210}" sibTransId="{123331D1-2E31-4E1A-82A3-B6D5E1836249}"/>
    <dgm:cxn modelId="{5A2DF067-E62A-42F6-A0F0-DB66F0114EDF}" srcId="{8F2BF296-524A-4E7B-9475-59411C083B5C}" destId="{4A7D2030-959D-4951-858F-615D12628F98}" srcOrd="6" destOrd="0" parTransId="{C2AFBBEB-8F19-4DB5-8628-003F15C6743D}" sibTransId="{D5A2F9D8-7BA9-4056-9D0C-6DC9A37DA8DC}"/>
    <dgm:cxn modelId="{87053E69-0514-4E1D-B1C4-DC27AF50DE86}" type="presOf" srcId="{8F2BF296-524A-4E7B-9475-59411C083B5C}" destId="{F93933EA-0EF2-4706-BCF6-D39388C22EE9}" srcOrd="0" destOrd="0" presId="urn:microsoft.com/office/officeart/2005/8/layout/hList1"/>
    <dgm:cxn modelId="{952B9A49-0E26-4937-B9B6-1DE96FF9FC29}" srcId="{DEB6771E-7742-44FB-920B-D2A40BF4CD05}" destId="{CCA48E61-F74C-4B18-9580-FF90E3DB2A87}" srcOrd="0" destOrd="0" parTransId="{2A0CFF04-FF68-4AB2-9557-57022BD1D5E2}" sibTransId="{D232DC0D-6F73-4488-8DDA-31FF5A64237D}"/>
    <dgm:cxn modelId="{0655C86A-888B-4207-8D9A-280665A3A75F}" srcId="{4A7D2030-959D-4951-858F-615D12628F98}" destId="{B427951B-CD39-4564-B0EA-9A99B1BA3DA4}" srcOrd="0" destOrd="0" parTransId="{A08AFC98-1A61-4AFB-9D39-DB7BA8BBAD72}" sibTransId="{22062484-8299-46A3-993A-F96BE3BFFF86}"/>
    <dgm:cxn modelId="{D68F2A6E-0C54-4F69-ACFA-E8B413B8189E}" type="presOf" srcId="{C65F0135-FA35-4C71-AF6E-A7B4D5760BFA}" destId="{8D76B56E-D02A-4B83-8A81-57967C547877}" srcOrd="0" destOrd="1" presId="urn:microsoft.com/office/officeart/2005/8/layout/hList1"/>
    <dgm:cxn modelId="{DA50A673-DA1D-48F3-BE82-930CC49AF496}" srcId="{42724EBF-2242-4667-B034-EAEFE35E8380}" destId="{C65F0135-FA35-4C71-AF6E-A7B4D5760BFA}" srcOrd="1" destOrd="0" parTransId="{4965F4D4-3B18-4ECE-BF4D-2220415354F1}" sibTransId="{B241A118-B9BF-4D5B-A5AA-9A7B2FB305DE}"/>
    <dgm:cxn modelId="{F4E79478-270D-4F34-9609-C28B67E70712}" type="presOf" srcId="{42724EBF-2242-4667-B034-EAEFE35E8380}" destId="{17EFC9CF-A668-4C0A-BDE3-4C2B3ED0C53C}" srcOrd="0" destOrd="0" presId="urn:microsoft.com/office/officeart/2005/8/layout/hList1"/>
    <dgm:cxn modelId="{0DE83F7B-8E1F-48F1-A2A9-5D0F0554D07E}" srcId="{282892E5-19C9-456E-8595-01C4C02CDC0E}" destId="{C78846B2-6F5F-468F-9710-3B0CD641AE93}" srcOrd="0" destOrd="0" parTransId="{F33C30BE-AB70-41A8-AF84-9BC994F68E42}" sibTransId="{39AB538C-9292-4190-B389-9DBD23F4EF95}"/>
    <dgm:cxn modelId="{7DC9D17B-A499-4308-8199-BBB4C43F1A23}" srcId="{82590154-52A0-4CBD-848B-9D74E6AAC676}" destId="{48135BA3-1692-49B4-832B-7A7C7B3DBABB}" srcOrd="1" destOrd="0" parTransId="{0CBE0F33-5F5F-4D8F-A374-A8AC086A6846}" sibTransId="{BBD4A45E-CF86-47DA-AFBA-BB20EDE1572E}"/>
    <dgm:cxn modelId="{BA581A7D-67C3-4443-AF0F-8724B6890D61}" srcId="{A600FE8E-ADF1-465D-A7A2-E24FA700D40B}" destId="{14286A6E-7C34-4004-AF21-B77F66CB1506}" srcOrd="1" destOrd="0" parTransId="{FE225871-68BC-472E-AB39-823BDACA3123}" sibTransId="{B3415CD6-1384-46CF-B7C2-6CBCD98A3CF8}"/>
    <dgm:cxn modelId="{8ED7AD7E-0123-4359-81AE-C0B6A36653C6}" type="presOf" srcId="{33726EFA-0227-441D-8F1E-DE6DB588D5A1}" destId="{D94EF367-F9F8-499D-9CEF-C299D897669A}" srcOrd="0" destOrd="1" presId="urn:microsoft.com/office/officeart/2005/8/layout/hList1"/>
    <dgm:cxn modelId="{D73DC282-C9E8-4F19-9F08-AC9E5937BE40}" srcId="{4069CB84-128D-48F3-AD6A-8E90B15A310C}" destId="{401A300A-31C2-4AF6-82D6-B52AECEF1811}" srcOrd="0" destOrd="0" parTransId="{FD7B7B1B-E621-46B0-B370-426658589FE2}" sibTransId="{4007DD37-EE55-417D-9BA6-03995BDC0C0A}"/>
    <dgm:cxn modelId="{D25D2783-78EF-4791-AEAC-D949E24C0DBD}" srcId="{8F2BF296-524A-4E7B-9475-59411C083B5C}" destId="{282892E5-19C9-456E-8595-01C4C02CDC0E}" srcOrd="2" destOrd="0" parTransId="{76B92A6C-7D18-401E-8BD3-EDB51AEE28D5}" sibTransId="{FF94412E-D2DA-4B84-A4A0-1D809E63E71A}"/>
    <dgm:cxn modelId="{46EBF48C-4000-42DC-9CA9-B4D5F585365F}" type="presOf" srcId="{48135BA3-1692-49B4-832B-7A7C7B3DBABB}" destId="{F6F2550D-5FEE-4114-8571-BF37A7322916}" srcOrd="0" destOrd="1" presId="urn:microsoft.com/office/officeart/2005/8/layout/hList1"/>
    <dgm:cxn modelId="{87848F96-8159-4F1F-A2C0-EAC7BACE6C59}" type="presOf" srcId="{10B338B2-F4C6-4AAB-AA95-C23457C269CC}" destId="{4D8C98FC-ECB5-4CA3-95B2-FDDD45EA916E}" srcOrd="0" destOrd="1" presId="urn:microsoft.com/office/officeart/2005/8/layout/hList1"/>
    <dgm:cxn modelId="{04189E96-4E9D-453C-BC50-DE911DEEA525}" srcId="{60994730-5790-4F74-95B0-91C67FE58DE3}" destId="{33726EFA-0227-441D-8F1E-DE6DB588D5A1}" srcOrd="1" destOrd="0" parTransId="{38A2BFE6-AAB2-4631-9769-BA6B5FAA233E}" sibTransId="{4DB77115-3DFB-4F7B-9ABF-8DC1E875AD0F}"/>
    <dgm:cxn modelId="{0BD49D97-D9CD-449F-9665-0C7A7275F852}" type="presOf" srcId="{B427951B-CD39-4564-B0EA-9A99B1BA3DA4}" destId="{32C3AEDC-8621-46FA-A4DC-D216198E6C01}" srcOrd="0" destOrd="0" presId="urn:microsoft.com/office/officeart/2005/8/layout/hList1"/>
    <dgm:cxn modelId="{9FF83F9F-6E82-44B2-A0B3-EA1A6F21BE57}" type="presOf" srcId="{282892E5-19C9-456E-8595-01C4C02CDC0E}" destId="{500C241C-5FAA-4335-9F03-A7ECA774F97B}" srcOrd="0" destOrd="0" presId="urn:microsoft.com/office/officeart/2005/8/layout/hList1"/>
    <dgm:cxn modelId="{B06EE9A3-DB98-453B-8D58-45760A64EDCB}" type="presOf" srcId="{14286A6E-7C34-4004-AF21-B77F66CB1506}" destId="{6AA35C7F-8DF3-43FB-A09B-415682D6DF3A}" srcOrd="0" destOrd="1" presId="urn:microsoft.com/office/officeart/2005/8/layout/hList1"/>
    <dgm:cxn modelId="{F13650A6-5544-47CC-B7FF-70EF6E7097CF}" srcId="{82590154-52A0-4CBD-848B-9D74E6AAC676}" destId="{F1227A1A-F268-49C3-B22C-21F265E0E860}" srcOrd="0" destOrd="0" parTransId="{23C4F57C-2F99-49F2-BB19-B14660C9C311}" sibTransId="{ACE25716-F89D-471F-8898-6FBE814732EA}"/>
    <dgm:cxn modelId="{3D282BA9-F5C8-475A-9900-4077AB66C666}" srcId="{8F2BF296-524A-4E7B-9475-59411C083B5C}" destId="{60994730-5790-4F74-95B0-91C67FE58DE3}" srcOrd="0" destOrd="0" parTransId="{B416F317-34AD-4533-82DD-A50D2117A598}" sibTransId="{B6E152E3-EF4C-4B20-B771-087EC1117A25}"/>
    <dgm:cxn modelId="{CC83D6AA-CA26-49CD-A802-2610E6C8C07C}" srcId="{8F2BF296-524A-4E7B-9475-59411C083B5C}" destId="{82590154-52A0-4CBD-848B-9D74E6AAC676}" srcOrd="3" destOrd="0" parTransId="{7623EEBC-1F62-415D-ABB2-1D823FB51B1F}" sibTransId="{47C1301A-65AF-4E1D-ADDB-CBC38154A0C7}"/>
    <dgm:cxn modelId="{C8FC57AD-8284-4DA0-A4D8-C3C40D1FA7CF}" type="presOf" srcId="{DEB6771E-7742-44FB-920B-D2A40BF4CD05}" destId="{CF127174-7884-4B7C-9993-3BC9D9765170}" srcOrd="0" destOrd="0" presId="urn:microsoft.com/office/officeart/2005/8/layout/hList1"/>
    <dgm:cxn modelId="{DDA48EB2-7CF4-4C93-8600-D189145E5F79}" type="presOf" srcId="{E9DAA256-2E91-4797-803A-253F21894DAA}" destId="{32C3AEDC-8621-46FA-A4DC-D216198E6C01}" srcOrd="0" destOrd="1" presId="urn:microsoft.com/office/officeart/2005/8/layout/hList1"/>
    <dgm:cxn modelId="{973A71BA-A0AC-43FE-9A3E-3102900DF5F8}" type="presOf" srcId="{60994730-5790-4F74-95B0-91C67FE58DE3}" destId="{FA6E5436-A84B-4F58-9B7E-5CFA26A06F5D}" srcOrd="0" destOrd="0" presId="urn:microsoft.com/office/officeart/2005/8/layout/hList1"/>
    <dgm:cxn modelId="{77CD17C0-27AD-4404-8547-798775494211}" type="presOf" srcId="{82590154-52A0-4CBD-848B-9D74E6AAC676}" destId="{BB42F1B8-99F7-45E6-A9F9-B682746A9EBF}" srcOrd="0" destOrd="0" presId="urn:microsoft.com/office/officeart/2005/8/layout/hList1"/>
    <dgm:cxn modelId="{BF5471C0-EF3F-41D1-B5E1-FC895190C88D}" srcId="{DEB6771E-7742-44FB-920B-D2A40BF4CD05}" destId="{10B338B2-F4C6-4AAB-AA95-C23457C269CC}" srcOrd="1" destOrd="0" parTransId="{2E0C4647-8205-4395-AFFA-D9119F6A7D17}" sibTransId="{9A89ED67-341C-4CF2-ACA1-7DE2CE5698EA}"/>
    <dgm:cxn modelId="{2FE771C1-48AA-43E1-B180-69F91BEFD705}" srcId="{4069CB84-128D-48F3-AD6A-8E90B15A310C}" destId="{E0D5ED16-ABB7-414D-B37D-BB3849DC5C4B}" srcOrd="1" destOrd="0" parTransId="{AB4BCC87-AC2A-4C40-B132-A2C03D11D77E}" sibTransId="{FB019580-E0B8-4744-AD0A-A4A511ECB316}"/>
    <dgm:cxn modelId="{C482F8D5-5D1A-48A1-BAB2-8FD17D0303DA}" type="presOf" srcId="{4069CB84-128D-48F3-AD6A-8E90B15A310C}" destId="{DE6BA664-E6D6-4F08-A053-E5350FA8D91E}" srcOrd="0" destOrd="0" presId="urn:microsoft.com/office/officeart/2005/8/layout/hList1"/>
    <dgm:cxn modelId="{D67644DA-BBB1-4D28-B947-CE0683139582}" srcId="{8F2BF296-524A-4E7B-9475-59411C083B5C}" destId="{DEB6771E-7742-44FB-920B-D2A40BF4CD05}" srcOrd="5" destOrd="0" parTransId="{3F3329E0-2443-4612-981C-ED1BB7E09BB9}" sibTransId="{B293DFDB-B375-4210-B705-E9B001B54CDB}"/>
    <dgm:cxn modelId="{B2BC86DE-9CCA-48CA-845F-835B994F5218}" type="presOf" srcId="{A600FE8E-ADF1-465D-A7A2-E24FA700D40B}" destId="{5E3E491D-B70A-4F78-A2DF-656F4E60EB36}" srcOrd="0" destOrd="0" presId="urn:microsoft.com/office/officeart/2005/8/layout/hList1"/>
    <dgm:cxn modelId="{D5A3CBE0-6896-4C4E-879D-1845A89A3455}" type="presOf" srcId="{FA57F28D-6819-454E-8F40-E04CD9B37C1E}" destId="{6AA35C7F-8DF3-43FB-A09B-415682D6DF3A}" srcOrd="0" destOrd="0" presId="urn:microsoft.com/office/officeart/2005/8/layout/hList1"/>
    <dgm:cxn modelId="{FF44DCE4-C0E6-4421-841C-7AA5AF09CD48}" type="presOf" srcId="{E0D5ED16-ABB7-414D-B37D-BB3849DC5C4B}" destId="{83D2BB06-8F13-446A-861E-59BD9D43A94E}" srcOrd="0" destOrd="1" presId="urn:microsoft.com/office/officeart/2005/8/layout/hList1"/>
    <dgm:cxn modelId="{67AFB3E5-EC4E-4D84-A09E-A52801A1A0EA}" srcId="{8F2BF296-524A-4E7B-9475-59411C083B5C}" destId="{4069CB84-128D-48F3-AD6A-8E90B15A310C}" srcOrd="4" destOrd="0" parTransId="{BDD1D4D6-DAD8-4303-9F03-C7E6F2FCAE8D}" sibTransId="{7EC23912-0F3E-43E7-8744-B56869507240}"/>
    <dgm:cxn modelId="{0D6545E7-677E-424F-AD2E-2C5E167CCD50}" srcId="{60994730-5790-4F74-95B0-91C67FE58DE3}" destId="{E0D55400-9A5F-4105-BA3F-A9B658243646}" srcOrd="0" destOrd="0" parTransId="{01C46980-2EA3-4EBD-8DAC-92D7194E5A61}" sibTransId="{A3FBFF5F-07FA-4089-BCA6-6A2F0C184CA7}"/>
    <dgm:cxn modelId="{0D79E1E9-9F6C-4F39-96E3-B429EAEBB443}" type="presOf" srcId="{6FB5AEB0-EF83-496F-8A97-4555554272F8}" destId="{8D76B56E-D02A-4B83-8A81-57967C547877}" srcOrd="0" destOrd="0" presId="urn:microsoft.com/office/officeart/2005/8/layout/hList1"/>
    <dgm:cxn modelId="{07DAE8EF-B9F7-46B9-AA07-D7AE7F0AC3AA}" type="presOf" srcId="{CCA48E61-F74C-4B18-9580-FF90E3DB2A87}" destId="{4D8C98FC-ECB5-4CA3-95B2-FDDD45EA916E}" srcOrd="0" destOrd="0" presId="urn:microsoft.com/office/officeart/2005/8/layout/hList1"/>
    <dgm:cxn modelId="{8CEBCCF8-6D57-4762-9E31-CC42F56CEEE6}" srcId="{42724EBF-2242-4667-B034-EAEFE35E8380}" destId="{6FB5AEB0-EF83-496F-8A97-4555554272F8}" srcOrd="0" destOrd="0" parTransId="{9C150632-B889-402F-ACFB-C38F8F04187C}" sibTransId="{3949B4B2-4DB9-4600-9DC2-2D6BC4784FCF}"/>
    <dgm:cxn modelId="{C252AD90-1B5F-45D9-B6D3-C3C0EB2DBEEB}" type="presParOf" srcId="{F93933EA-0EF2-4706-BCF6-D39388C22EE9}" destId="{A9BF6641-D09C-46DF-A802-74D369EDD512}" srcOrd="0" destOrd="0" presId="urn:microsoft.com/office/officeart/2005/8/layout/hList1"/>
    <dgm:cxn modelId="{6784102C-6C88-4139-9DDD-935C051ACEEE}" type="presParOf" srcId="{A9BF6641-D09C-46DF-A802-74D369EDD512}" destId="{FA6E5436-A84B-4F58-9B7E-5CFA26A06F5D}" srcOrd="0" destOrd="0" presId="urn:microsoft.com/office/officeart/2005/8/layout/hList1"/>
    <dgm:cxn modelId="{CDBDEF64-AE6B-4AFC-8CB1-71C0D3367529}" type="presParOf" srcId="{A9BF6641-D09C-46DF-A802-74D369EDD512}" destId="{D94EF367-F9F8-499D-9CEF-C299D897669A}" srcOrd="1" destOrd="0" presId="urn:microsoft.com/office/officeart/2005/8/layout/hList1"/>
    <dgm:cxn modelId="{14D26232-9016-4439-884E-0532C12DB4AE}" type="presParOf" srcId="{F93933EA-0EF2-4706-BCF6-D39388C22EE9}" destId="{2FE4B948-8694-4932-88E2-C2E33E54CABF}" srcOrd="1" destOrd="0" presId="urn:microsoft.com/office/officeart/2005/8/layout/hList1"/>
    <dgm:cxn modelId="{147A6263-EAFD-4085-958D-4DC058BC1DB0}" type="presParOf" srcId="{F93933EA-0EF2-4706-BCF6-D39388C22EE9}" destId="{3075A807-F466-4EDE-BF1C-F20F5B85114B}" srcOrd="2" destOrd="0" presId="urn:microsoft.com/office/officeart/2005/8/layout/hList1"/>
    <dgm:cxn modelId="{9FA3EBDD-A824-4C4B-89A5-260EDC508DD1}" type="presParOf" srcId="{3075A807-F466-4EDE-BF1C-F20F5B85114B}" destId="{5E3E491D-B70A-4F78-A2DF-656F4E60EB36}" srcOrd="0" destOrd="0" presId="urn:microsoft.com/office/officeart/2005/8/layout/hList1"/>
    <dgm:cxn modelId="{ECD76EB9-48D4-446B-AE22-D2AFF9CE7462}" type="presParOf" srcId="{3075A807-F466-4EDE-BF1C-F20F5B85114B}" destId="{6AA35C7F-8DF3-43FB-A09B-415682D6DF3A}" srcOrd="1" destOrd="0" presId="urn:microsoft.com/office/officeart/2005/8/layout/hList1"/>
    <dgm:cxn modelId="{830D2D58-34D9-41B3-B9E6-C52F19D8646C}" type="presParOf" srcId="{F93933EA-0EF2-4706-BCF6-D39388C22EE9}" destId="{5E970891-0BCA-4671-9BAB-DB51213158DD}" srcOrd="3" destOrd="0" presId="urn:microsoft.com/office/officeart/2005/8/layout/hList1"/>
    <dgm:cxn modelId="{315A83A7-F431-4406-9A57-39F00A303A4C}" type="presParOf" srcId="{F93933EA-0EF2-4706-BCF6-D39388C22EE9}" destId="{7013D90C-42B1-47E9-9A3C-338008FEE59D}" srcOrd="4" destOrd="0" presId="urn:microsoft.com/office/officeart/2005/8/layout/hList1"/>
    <dgm:cxn modelId="{D387092A-747E-4814-BB73-DD72493DDF8F}" type="presParOf" srcId="{7013D90C-42B1-47E9-9A3C-338008FEE59D}" destId="{500C241C-5FAA-4335-9F03-A7ECA774F97B}" srcOrd="0" destOrd="0" presId="urn:microsoft.com/office/officeart/2005/8/layout/hList1"/>
    <dgm:cxn modelId="{B12AC786-217D-4A7C-B515-43A039F6807B}" type="presParOf" srcId="{7013D90C-42B1-47E9-9A3C-338008FEE59D}" destId="{28715786-9C43-4AB0-9581-5B60BC2954B2}" srcOrd="1" destOrd="0" presId="urn:microsoft.com/office/officeart/2005/8/layout/hList1"/>
    <dgm:cxn modelId="{696FEA63-FE8D-405C-9593-709B3764210E}" type="presParOf" srcId="{F93933EA-0EF2-4706-BCF6-D39388C22EE9}" destId="{A482CF52-75FF-4AB5-92AE-A862958231DD}" srcOrd="5" destOrd="0" presId="urn:microsoft.com/office/officeart/2005/8/layout/hList1"/>
    <dgm:cxn modelId="{9365C149-E654-4339-B337-7E3E89DED704}" type="presParOf" srcId="{F93933EA-0EF2-4706-BCF6-D39388C22EE9}" destId="{1082D3E6-18AA-4132-94F3-11A3F09DD4A6}" srcOrd="6" destOrd="0" presId="urn:microsoft.com/office/officeart/2005/8/layout/hList1"/>
    <dgm:cxn modelId="{E673DC05-01D9-4806-BEF2-63F91C5BD83D}" type="presParOf" srcId="{1082D3E6-18AA-4132-94F3-11A3F09DD4A6}" destId="{BB42F1B8-99F7-45E6-A9F9-B682746A9EBF}" srcOrd="0" destOrd="0" presId="urn:microsoft.com/office/officeart/2005/8/layout/hList1"/>
    <dgm:cxn modelId="{A840CB45-EE61-455A-A4E2-777F062334A6}" type="presParOf" srcId="{1082D3E6-18AA-4132-94F3-11A3F09DD4A6}" destId="{F6F2550D-5FEE-4114-8571-BF37A7322916}" srcOrd="1" destOrd="0" presId="urn:microsoft.com/office/officeart/2005/8/layout/hList1"/>
    <dgm:cxn modelId="{E53D7EE8-5A68-46CF-9E0F-BC9CA423BE9C}" type="presParOf" srcId="{F93933EA-0EF2-4706-BCF6-D39388C22EE9}" destId="{754F973F-ED08-47BD-8823-797210484D51}" srcOrd="7" destOrd="0" presId="urn:microsoft.com/office/officeart/2005/8/layout/hList1"/>
    <dgm:cxn modelId="{DE49B2C1-BCBE-4995-BA34-FCC126E0ECCF}" type="presParOf" srcId="{F93933EA-0EF2-4706-BCF6-D39388C22EE9}" destId="{E843959C-AA20-491E-9BE0-51F881DD7D9E}" srcOrd="8" destOrd="0" presId="urn:microsoft.com/office/officeart/2005/8/layout/hList1"/>
    <dgm:cxn modelId="{095255CF-0F02-4789-8C84-EB3E6F3ABC6F}" type="presParOf" srcId="{E843959C-AA20-491E-9BE0-51F881DD7D9E}" destId="{DE6BA664-E6D6-4F08-A053-E5350FA8D91E}" srcOrd="0" destOrd="0" presId="urn:microsoft.com/office/officeart/2005/8/layout/hList1"/>
    <dgm:cxn modelId="{7DB69C46-AA2B-4D97-B41D-0FC97C836565}" type="presParOf" srcId="{E843959C-AA20-491E-9BE0-51F881DD7D9E}" destId="{83D2BB06-8F13-446A-861E-59BD9D43A94E}" srcOrd="1" destOrd="0" presId="urn:microsoft.com/office/officeart/2005/8/layout/hList1"/>
    <dgm:cxn modelId="{A2F826A3-F628-4CDE-B100-5087E34688E1}" type="presParOf" srcId="{F93933EA-0EF2-4706-BCF6-D39388C22EE9}" destId="{C3FA6947-008C-4C43-A487-3D005936AB9B}" srcOrd="9" destOrd="0" presId="urn:microsoft.com/office/officeart/2005/8/layout/hList1"/>
    <dgm:cxn modelId="{86A97325-6051-4CFE-832C-1839AD911B7F}" type="presParOf" srcId="{F93933EA-0EF2-4706-BCF6-D39388C22EE9}" destId="{21960EF5-C513-4BDE-95E6-2321C5E4CE32}" srcOrd="10" destOrd="0" presId="urn:microsoft.com/office/officeart/2005/8/layout/hList1"/>
    <dgm:cxn modelId="{7E42C0C2-226E-4ECD-A1C4-B988F172C57D}" type="presParOf" srcId="{21960EF5-C513-4BDE-95E6-2321C5E4CE32}" destId="{CF127174-7884-4B7C-9993-3BC9D9765170}" srcOrd="0" destOrd="0" presId="urn:microsoft.com/office/officeart/2005/8/layout/hList1"/>
    <dgm:cxn modelId="{F6A30EF3-A265-43B9-974D-78523A5AAA35}" type="presParOf" srcId="{21960EF5-C513-4BDE-95E6-2321C5E4CE32}" destId="{4D8C98FC-ECB5-4CA3-95B2-FDDD45EA916E}" srcOrd="1" destOrd="0" presId="urn:microsoft.com/office/officeart/2005/8/layout/hList1"/>
    <dgm:cxn modelId="{57F95631-0BD0-43B0-924F-80F7893A1585}" type="presParOf" srcId="{F93933EA-0EF2-4706-BCF6-D39388C22EE9}" destId="{230B10AF-83BF-4B7B-BFA6-DD821DF17A50}" srcOrd="11" destOrd="0" presId="urn:microsoft.com/office/officeart/2005/8/layout/hList1"/>
    <dgm:cxn modelId="{D7A66ED4-3D65-4419-B3F8-90F79C409113}" type="presParOf" srcId="{F93933EA-0EF2-4706-BCF6-D39388C22EE9}" destId="{984F76D9-E0AF-4815-85A6-F6E419D30F91}" srcOrd="12" destOrd="0" presId="urn:microsoft.com/office/officeart/2005/8/layout/hList1"/>
    <dgm:cxn modelId="{80ABD81E-8EAF-4349-94FB-3C8350949701}" type="presParOf" srcId="{984F76D9-E0AF-4815-85A6-F6E419D30F91}" destId="{D8A8BB80-235E-44BF-94AF-87CBF985459C}" srcOrd="0" destOrd="0" presId="urn:microsoft.com/office/officeart/2005/8/layout/hList1"/>
    <dgm:cxn modelId="{DDED7E75-165B-4022-8769-7D3832734231}" type="presParOf" srcId="{984F76D9-E0AF-4815-85A6-F6E419D30F91}" destId="{32C3AEDC-8621-46FA-A4DC-D216198E6C01}" srcOrd="1" destOrd="0" presId="urn:microsoft.com/office/officeart/2005/8/layout/hList1"/>
    <dgm:cxn modelId="{67E76E08-5FB3-4013-B8D8-A3CD0142A34E}" type="presParOf" srcId="{F93933EA-0EF2-4706-BCF6-D39388C22EE9}" destId="{FF0DC903-AF37-4D49-9DEF-3D4ACB7D1653}" srcOrd="13" destOrd="0" presId="urn:microsoft.com/office/officeart/2005/8/layout/hList1"/>
    <dgm:cxn modelId="{6BB6A817-F378-40C9-8DF3-43768777EB46}" type="presParOf" srcId="{F93933EA-0EF2-4706-BCF6-D39388C22EE9}" destId="{4B78A441-23A7-4543-9DE6-5FC31E5CE0F7}" srcOrd="14" destOrd="0" presId="urn:microsoft.com/office/officeart/2005/8/layout/hList1"/>
    <dgm:cxn modelId="{92EAD703-01E5-49A1-9900-D7F5F9E2D17C}" type="presParOf" srcId="{4B78A441-23A7-4543-9DE6-5FC31E5CE0F7}" destId="{17EFC9CF-A668-4C0A-BDE3-4C2B3ED0C53C}" srcOrd="0" destOrd="0" presId="urn:microsoft.com/office/officeart/2005/8/layout/hList1"/>
    <dgm:cxn modelId="{C2F759BC-1BCA-4E59-B8FE-4F5A7FD4AADB}" type="presParOf" srcId="{4B78A441-23A7-4543-9DE6-5FC31E5CE0F7}" destId="{8D76B56E-D02A-4B83-8A81-57967C5478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D4EC5E-9143-4A44-9CF5-4173745F8BB3}"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BF413655-7613-4901-AE0A-62EA7EE722DA}">
      <dgm:prSet phldrT="[Text]"/>
      <dgm:spPr/>
      <dgm:t>
        <a:bodyPr/>
        <a:lstStyle/>
        <a:p>
          <a:r>
            <a:rPr lang="en-US" dirty="0">
              <a:latin typeface="Twinkl" pitchFamily="2" charset="0"/>
            </a:rPr>
            <a:t>The Sawley Team</a:t>
          </a:r>
        </a:p>
      </dgm:t>
    </dgm:pt>
    <dgm:pt modelId="{FF5222C6-B2E3-4E02-9534-5F1C4A3A9315}" type="parTrans" cxnId="{B047C686-3675-488F-B574-B4F7D16D2633}">
      <dgm:prSet/>
      <dgm:spPr/>
      <dgm:t>
        <a:bodyPr/>
        <a:lstStyle/>
        <a:p>
          <a:endParaRPr lang="en-US"/>
        </a:p>
      </dgm:t>
    </dgm:pt>
    <dgm:pt modelId="{9743F438-EF98-4180-824F-BCA90DF34549}" type="sibTrans" cxnId="{B047C686-3675-488F-B574-B4F7D16D2633}">
      <dgm:prSet/>
      <dgm:spPr/>
      <dgm:t>
        <a:bodyPr/>
        <a:lstStyle/>
        <a:p>
          <a:endParaRPr lang="en-US"/>
        </a:p>
      </dgm:t>
    </dgm:pt>
    <dgm:pt modelId="{26CDB2EF-32C2-4FA2-9B36-23D24C422F8B}">
      <dgm:prSet phldrT="[Text]"/>
      <dgm:spPr/>
      <dgm:t>
        <a:bodyPr/>
        <a:lstStyle/>
        <a:p>
          <a:r>
            <a:rPr lang="en-US" dirty="0">
              <a:latin typeface="Twinkl" pitchFamily="2" charset="0"/>
            </a:rPr>
            <a:t>Nursery Team</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B511EE2-9E45-4F3B-8D01-05FD651C1968}" type="parTrans" cxnId="{B97E0DD9-1503-4025-B38A-EAE672266A72}">
      <dgm:prSet/>
      <dgm:spPr/>
      <dgm:t>
        <a:bodyPr/>
        <a:lstStyle/>
        <a:p>
          <a:endParaRPr lang="en-US"/>
        </a:p>
      </dgm:t>
    </dgm:pt>
    <dgm:pt modelId="{37B1BD55-B511-4AC6-9506-1C7F15E22FC8}" type="sibTrans" cxnId="{B97E0DD9-1503-4025-B38A-EAE672266A72}">
      <dgm:prSet/>
      <dgm:spPr/>
      <dgm:t>
        <a:bodyPr/>
        <a:lstStyle/>
        <a:p>
          <a:endParaRPr lang="en-US"/>
        </a:p>
      </dgm:t>
    </dgm:pt>
    <dgm:pt modelId="{1DD145CE-09C5-4281-AEED-94747245CDB9}">
      <dgm:prSet phldrT="[Text]"/>
      <dgm:spPr/>
      <dgm:t>
        <a:bodyPr/>
        <a:lstStyle/>
        <a:p>
          <a:r>
            <a:rPr lang="en-US" dirty="0">
              <a:latin typeface="Twinkl" pitchFamily="2" charset="0"/>
            </a:rPr>
            <a:t>Reception Team</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ED8B317-2FFE-4946-924C-33F358148F04}" type="parTrans" cxnId="{A810901B-570F-4EC4-992B-08CA869CCC87}">
      <dgm:prSet/>
      <dgm:spPr/>
      <dgm:t>
        <a:bodyPr/>
        <a:lstStyle/>
        <a:p>
          <a:endParaRPr lang="en-US"/>
        </a:p>
      </dgm:t>
    </dgm:pt>
    <dgm:pt modelId="{DF858B19-EE2C-43EE-B21C-4F5B97CCCF63}" type="sibTrans" cxnId="{A810901B-570F-4EC4-992B-08CA869CCC87}">
      <dgm:prSet/>
      <dgm:spPr/>
      <dgm:t>
        <a:bodyPr/>
        <a:lstStyle/>
        <a:p>
          <a:endParaRPr lang="en-US"/>
        </a:p>
      </dgm:t>
    </dgm:pt>
    <dgm:pt modelId="{AC726D2D-3E40-4735-9B6C-CD73C16023C6}">
      <dgm:prSet phldrT="[Text]"/>
      <dgm:spPr/>
      <dgm:t>
        <a:bodyPr/>
        <a:lstStyle/>
        <a:p>
          <a:r>
            <a:rPr lang="en-US" dirty="0">
              <a:latin typeface="Twinkl" pitchFamily="2" charset="0"/>
            </a:rPr>
            <a:t>Year One Team</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51DCD6C-7D2A-4B59-82D3-91358AE5B151}" type="parTrans" cxnId="{7A225886-C2C0-4440-A9F4-1783C3411F7D}">
      <dgm:prSet/>
      <dgm:spPr/>
      <dgm:t>
        <a:bodyPr/>
        <a:lstStyle/>
        <a:p>
          <a:endParaRPr lang="en-US"/>
        </a:p>
      </dgm:t>
    </dgm:pt>
    <dgm:pt modelId="{8023333A-9F55-4F75-A90A-7081639EDE26}" type="sibTrans" cxnId="{7A225886-C2C0-4440-A9F4-1783C3411F7D}">
      <dgm:prSet/>
      <dgm:spPr/>
      <dgm:t>
        <a:bodyPr/>
        <a:lstStyle/>
        <a:p>
          <a:endParaRPr lang="en-US"/>
        </a:p>
      </dgm:t>
    </dgm:pt>
    <dgm:pt modelId="{E930DB4D-5A15-4464-A431-4D25B93A66DF}">
      <dgm:prSet phldrT="[Text]"/>
      <dgm:spPr/>
      <dgm:t>
        <a:bodyPr/>
        <a:lstStyle/>
        <a:p>
          <a:r>
            <a:rPr lang="en-US" dirty="0">
              <a:latin typeface="Twinkl" pitchFamily="2" charset="0"/>
            </a:rPr>
            <a:t>Year Two Team</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B448E93-6EE8-40A1-8C5D-323AF246EA11}" type="parTrans" cxnId="{A7100E17-0ACE-4F3F-80D1-416CBE1BE143}">
      <dgm:prSet/>
      <dgm:spPr/>
      <dgm:t>
        <a:bodyPr/>
        <a:lstStyle/>
        <a:p>
          <a:endParaRPr lang="en-US"/>
        </a:p>
      </dgm:t>
    </dgm:pt>
    <dgm:pt modelId="{657E733A-ECC8-41B8-BB91-9408FA311617}" type="sibTrans" cxnId="{A7100E17-0ACE-4F3F-80D1-416CBE1BE143}">
      <dgm:prSet/>
      <dgm:spPr/>
      <dgm:t>
        <a:bodyPr/>
        <a:lstStyle/>
        <a:p>
          <a:endParaRPr lang="en-US"/>
        </a:p>
      </dgm:t>
    </dgm:pt>
    <dgm:pt modelId="{A857A5F1-F620-4FFD-8134-D4497C6975CA}">
      <dgm:prSet phldrT="[Text]"/>
      <dgm:spPr/>
      <dgm:t>
        <a:bodyPr/>
        <a:lstStyle/>
        <a:p>
          <a:r>
            <a:rPr lang="en-US" dirty="0">
              <a:solidFill>
                <a:schemeClr val="bg1"/>
              </a:solidFill>
              <a:latin typeface="Twinkl" pitchFamily="2" charset="0"/>
            </a:rPr>
            <a:t>Specialist SEND Team</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D67A7121-3B5B-44C5-9496-EA10BCD304C6}" type="parTrans" cxnId="{F708A845-E9DE-4F4E-A601-09AD5E45DF53}">
      <dgm:prSet/>
      <dgm:spPr/>
      <dgm:t>
        <a:bodyPr/>
        <a:lstStyle/>
        <a:p>
          <a:endParaRPr lang="en-US"/>
        </a:p>
      </dgm:t>
    </dgm:pt>
    <dgm:pt modelId="{5217342A-6075-4836-BD85-402FE3DEBBAC}" type="sibTrans" cxnId="{F708A845-E9DE-4F4E-A601-09AD5E45DF53}">
      <dgm:prSet/>
      <dgm:spPr/>
      <dgm:t>
        <a:bodyPr/>
        <a:lstStyle/>
        <a:p>
          <a:endParaRPr lang="en-US"/>
        </a:p>
      </dgm:t>
    </dgm:pt>
    <dgm:pt modelId="{CE3B92A7-29A9-4D5E-B615-79E3FB1C3293}">
      <dgm:prSet phldrT="[Text]"/>
      <dgm:spPr/>
      <dgm:t>
        <a:bodyPr/>
        <a:lstStyle/>
        <a:p>
          <a:r>
            <a:rPr lang="en-US" dirty="0">
              <a:solidFill>
                <a:schemeClr val="bg1"/>
              </a:solidFill>
              <a:latin typeface="Twinkl" pitchFamily="2" charset="0"/>
            </a:rPr>
            <a:t>Office Team</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F6B423F3-3637-4F23-B46F-D2666F14F2D2}" type="parTrans" cxnId="{6E76FE1B-E30A-4BE0-AB3E-DB0DEF293A68}">
      <dgm:prSet/>
      <dgm:spPr/>
      <dgm:t>
        <a:bodyPr/>
        <a:lstStyle/>
        <a:p>
          <a:endParaRPr lang="en-US"/>
        </a:p>
      </dgm:t>
    </dgm:pt>
    <dgm:pt modelId="{15A59CCA-EBEE-4798-BA69-9F63B3DE669D}" type="sibTrans" cxnId="{6E76FE1B-E30A-4BE0-AB3E-DB0DEF293A68}">
      <dgm:prSet/>
      <dgm:spPr/>
      <dgm:t>
        <a:bodyPr/>
        <a:lstStyle/>
        <a:p>
          <a:endParaRPr lang="en-US"/>
        </a:p>
      </dgm:t>
    </dgm:pt>
    <dgm:pt modelId="{D679CD0D-A76E-45A1-863C-03FAA635741D}">
      <dgm:prSet phldrT="[Text]"/>
      <dgm:spPr/>
      <dgm:t>
        <a:bodyPr/>
        <a:lstStyle/>
        <a:p>
          <a:r>
            <a:rPr lang="en-US" dirty="0">
              <a:solidFill>
                <a:schemeClr val="bg1"/>
              </a:solidFill>
              <a:latin typeface="Twinkl" pitchFamily="2" charset="0"/>
            </a:rPr>
            <a:t>Key Contacts</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B0BD327-D28F-4F8A-93D2-6DAA31609BF3}" type="parTrans" cxnId="{0D2D4F03-B706-45EC-80B8-1BDEF4AB6639}">
      <dgm:prSet/>
      <dgm:spPr/>
      <dgm:t>
        <a:bodyPr/>
        <a:lstStyle/>
        <a:p>
          <a:endParaRPr lang="en-US"/>
        </a:p>
      </dgm:t>
    </dgm:pt>
    <dgm:pt modelId="{FDCA8CAF-AF77-402A-A9E5-4ED2C8A0D256}" type="sibTrans" cxnId="{0D2D4F03-B706-45EC-80B8-1BDEF4AB6639}">
      <dgm:prSet/>
      <dgm:spPr/>
      <dgm:t>
        <a:bodyPr/>
        <a:lstStyle/>
        <a:p>
          <a:endParaRPr lang="en-US"/>
        </a:p>
      </dgm:t>
    </dgm:pt>
    <dgm:pt modelId="{515ECAFB-C5D1-42BD-A89A-DE7167FA9D58}" type="pres">
      <dgm:prSet presAssocID="{05D4EC5E-9143-4A44-9CF5-4173745F8BB3}" presName="cycle" presStyleCnt="0">
        <dgm:presLayoutVars>
          <dgm:chMax val="1"/>
          <dgm:dir/>
          <dgm:animLvl val="ctr"/>
          <dgm:resizeHandles val="exact"/>
        </dgm:presLayoutVars>
      </dgm:prSet>
      <dgm:spPr/>
    </dgm:pt>
    <dgm:pt modelId="{97CBD800-5B07-457D-8C91-B0F2A829A9FD}" type="pres">
      <dgm:prSet presAssocID="{BF413655-7613-4901-AE0A-62EA7EE722DA}" presName="centerShape" presStyleLbl="node0" presStyleIdx="0" presStyleCnt="1"/>
      <dgm:spPr/>
    </dgm:pt>
    <dgm:pt modelId="{9B985BA0-BA1B-4182-A176-0CFD5B70D99B}" type="pres">
      <dgm:prSet presAssocID="{6B511EE2-9E45-4F3B-8D01-05FD651C1968}" presName="Name9" presStyleLbl="parChTrans1D2" presStyleIdx="0" presStyleCnt="7"/>
      <dgm:spPr/>
    </dgm:pt>
    <dgm:pt modelId="{4C689983-7637-4D77-87E2-AFF7DD902662}" type="pres">
      <dgm:prSet presAssocID="{6B511EE2-9E45-4F3B-8D01-05FD651C1968}" presName="connTx" presStyleLbl="parChTrans1D2" presStyleIdx="0" presStyleCnt="7"/>
      <dgm:spPr/>
    </dgm:pt>
    <dgm:pt modelId="{0F668E4B-510F-49CE-86FC-BA8248B6AC03}" type="pres">
      <dgm:prSet presAssocID="{26CDB2EF-32C2-4FA2-9B36-23D24C422F8B}" presName="node" presStyleLbl="node1" presStyleIdx="0" presStyleCnt="7">
        <dgm:presLayoutVars>
          <dgm:bulletEnabled val="1"/>
        </dgm:presLayoutVars>
      </dgm:prSet>
      <dgm:spPr/>
    </dgm:pt>
    <dgm:pt modelId="{163818B7-FFC3-49F1-ABBC-E5F247531C06}" type="pres">
      <dgm:prSet presAssocID="{BED8B317-2FFE-4946-924C-33F358148F04}" presName="Name9" presStyleLbl="parChTrans1D2" presStyleIdx="1" presStyleCnt="7"/>
      <dgm:spPr/>
    </dgm:pt>
    <dgm:pt modelId="{F4C282BE-4A0E-41AF-BA28-A7FBF0C0F619}" type="pres">
      <dgm:prSet presAssocID="{BED8B317-2FFE-4946-924C-33F358148F04}" presName="connTx" presStyleLbl="parChTrans1D2" presStyleIdx="1" presStyleCnt="7"/>
      <dgm:spPr/>
    </dgm:pt>
    <dgm:pt modelId="{7062B789-D09B-456E-A8A3-C7F1A012501D}" type="pres">
      <dgm:prSet presAssocID="{1DD145CE-09C5-4281-AEED-94747245CDB9}" presName="node" presStyleLbl="node1" presStyleIdx="1" presStyleCnt="7">
        <dgm:presLayoutVars>
          <dgm:bulletEnabled val="1"/>
        </dgm:presLayoutVars>
      </dgm:prSet>
      <dgm:spPr/>
    </dgm:pt>
    <dgm:pt modelId="{71520DED-FA18-48DF-8B4C-EEBCEF63AA1B}" type="pres">
      <dgm:prSet presAssocID="{951DCD6C-7D2A-4B59-82D3-91358AE5B151}" presName="Name9" presStyleLbl="parChTrans1D2" presStyleIdx="2" presStyleCnt="7"/>
      <dgm:spPr/>
    </dgm:pt>
    <dgm:pt modelId="{5B59FE75-67B3-4041-AA33-0AB9F00C5C14}" type="pres">
      <dgm:prSet presAssocID="{951DCD6C-7D2A-4B59-82D3-91358AE5B151}" presName="connTx" presStyleLbl="parChTrans1D2" presStyleIdx="2" presStyleCnt="7"/>
      <dgm:spPr/>
    </dgm:pt>
    <dgm:pt modelId="{08DE88B0-1558-4A4C-8EAC-EBCAE9A2BBD2}" type="pres">
      <dgm:prSet presAssocID="{AC726D2D-3E40-4735-9B6C-CD73C16023C6}" presName="node" presStyleLbl="node1" presStyleIdx="2" presStyleCnt="7">
        <dgm:presLayoutVars>
          <dgm:bulletEnabled val="1"/>
        </dgm:presLayoutVars>
      </dgm:prSet>
      <dgm:spPr/>
    </dgm:pt>
    <dgm:pt modelId="{64E14C5A-9AAE-495A-896B-17564214E9D8}" type="pres">
      <dgm:prSet presAssocID="{5B448E93-6EE8-40A1-8C5D-323AF246EA11}" presName="Name9" presStyleLbl="parChTrans1D2" presStyleIdx="3" presStyleCnt="7"/>
      <dgm:spPr/>
    </dgm:pt>
    <dgm:pt modelId="{EDF7EEBC-1AAC-440E-A3C3-21DBB6260145}" type="pres">
      <dgm:prSet presAssocID="{5B448E93-6EE8-40A1-8C5D-323AF246EA11}" presName="connTx" presStyleLbl="parChTrans1D2" presStyleIdx="3" presStyleCnt="7"/>
      <dgm:spPr/>
    </dgm:pt>
    <dgm:pt modelId="{F04C3EC0-2679-4580-A601-CE21742317E7}" type="pres">
      <dgm:prSet presAssocID="{E930DB4D-5A15-4464-A431-4D25B93A66DF}" presName="node" presStyleLbl="node1" presStyleIdx="3" presStyleCnt="7">
        <dgm:presLayoutVars>
          <dgm:bulletEnabled val="1"/>
        </dgm:presLayoutVars>
      </dgm:prSet>
      <dgm:spPr/>
    </dgm:pt>
    <dgm:pt modelId="{FA2428FE-96B4-41F7-870D-FAF5750B3219}" type="pres">
      <dgm:prSet presAssocID="{D67A7121-3B5B-44C5-9496-EA10BCD304C6}" presName="Name9" presStyleLbl="parChTrans1D2" presStyleIdx="4" presStyleCnt="7"/>
      <dgm:spPr/>
    </dgm:pt>
    <dgm:pt modelId="{FAACD74E-1F93-4092-BE4D-5B2DE21016E5}" type="pres">
      <dgm:prSet presAssocID="{D67A7121-3B5B-44C5-9496-EA10BCD304C6}" presName="connTx" presStyleLbl="parChTrans1D2" presStyleIdx="4" presStyleCnt="7"/>
      <dgm:spPr/>
    </dgm:pt>
    <dgm:pt modelId="{6D5FE095-5D28-4A97-8287-468F456A046C}" type="pres">
      <dgm:prSet presAssocID="{A857A5F1-F620-4FFD-8134-D4497C6975CA}" presName="node" presStyleLbl="node1" presStyleIdx="4" presStyleCnt="7">
        <dgm:presLayoutVars>
          <dgm:bulletEnabled val="1"/>
        </dgm:presLayoutVars>
      </dgm:prSet>
      <dgm:spPr/>
    </dgm:pt>
    <dgm:pt modelId="{9884CD2D-2B93-4FB3-8E0F-0F606DC67090}" type="pres">
      <dgm:prSet presAssocID="{F6B423F3-3637-4F23-B46F-D2666F14F2D2}" presName="Name9" presStyleLbl="parChTrans1D2" presStyleIdx="5" presStyleCnt="7"/>
      <dgm:spPr/>
    </dgm:pt>
    <dgm:pt modelId="{9B3CFEBD-B524-4CBF-8DE7-C8C5A3A3FF8F}" type="pres">
      <dgm:prSet presAssocID="{F6B423F3-3637-4F23-B46F-D2666F14F2D2}" presName="connTx" presStyleLbl="parChTrans1D2" presStyleIdx="5" presStyleCnt="7"/>
      <dgm:spPr/>
    </dgm:pt>
    <dgm:pt modelId="{C5410A8C-6C2C-40A6-B50C-C78162FF90FB}" type="pres">
      <dgm:prSet presAssocID="{CE3B92A7-29A9-4D5E-B615-79E3FB1C3293}" presName="node" presStyleLbl="node1" presStyleIdx="5" presStyleCnt="7">
        <dgm:presLayoutVars>
          <dgm:bulletEnabled val="1"/>
        </dgm:presLayoutVars>
      </dgm:prSet>
      <dgm:spPr/>
    </dgm:pt>
    <dgm:pt modelId="{5F754374-05A6-4D1D-8592-4DEB170C2E52}" type="pres">
      <dgm:prSet presAssocID="{CB0BD327-D28F-4F8A-93D2-6DAA31609BF3}" presName="Name9" presStyleLbl="parChTrans1D2" presStyleIdx="6" presStyleCnt="7"/>
      <dgm:spPr/>
    </dgm:pt>
    <dgm:pt modelId="{43CC1FAE-CFA4-40B4-83AE-4D53A5A2B2CF}" type="pres">
      <dgm:prSet presAssocID="{CB0BD327-D28F-4F8A-93D2-6DAA31609BF3}" presName="connTx" presStyleLbl="parChTrans1D2" presStyleIdx="6" presStyleCnt="7"/>
      <dgm:spPr/>
    </dgm:pt>
    <dgm:pt modelId="{1A5AFA81-93E5-4B7F-94CB-6714BC9DCFE3}" type="pres">
      <dgm:prSet presAssocID="{D679CD0D-A76E-45A1-863C-03FAA635741D}" presName="node" presStyleLbl="node1" presStyleIdx="6" presStyleCnt="7">
        <dgm:presLayoutVars>
          <dgm:bulletEnabled val="1"/>
        </dgm:presLayoutVars>
      </dgm:prSet>
      <dgm:spPr/>
    </dgm:pt>
  </dgm:ptLst>
  <dgm:cxnLst>
    <dgm:cxn modelId="{43B2FB00-8C39-482C-BBCD-4E088D790275}" type="presOf" srcId="{CB0BD327-D28F-4F8A-93D2-6DAA31609BF3}" destId="{5F754374-05A6-4D1D-8592-4DEB170C2E52}" srcOrd="0" destOrd="0" presId="urn:microsoft.com/office/officeart/2005/8/layout/radial1"/>
    <dgm:cxn modelId="{0D2D4F03-B706-45EC-80B8-1BDEF4AB6639}" srcId="{BF413655-7613-4901-AE0A-62EA7EE722DA}" destId="{D679CD0D-A76E-45A1-863C-03FAA635741D}" srcOrd="6" destOrd="0" parTransId="{CB0BD327-D28F-4F8A-93D2-6DAA31609BF3}" sibTransId="{FDCA8CAF-AF77-402A-A9E5-4ED2C8A0D256}"/>
    <dgm:cxn modelId="{9C0EF609-D35F-4311-84A3-F90B12D3294B}" type="presOf" srcId="{A857A5F1-F620-4FFD-8134-D4497C6975CA}" destId="{6D5FE095-5D28-4A97-8287-468F456A046C}" srcOrd="0" destOrd="0" presId="urn:microsoft.com/office/officeart/2005/8/layout/radial1"/>
    <dgm:cxn modelId="{29BBD60D-7A9B-4670-89FE-81BC4C57410A}" type="presOf" srcId="{AC726D2D-3E40-4735-9B6C-CD73C16023C6}" destId="{08DE88B0-1558-4A4C-8EAC-EBCAE9A2BBD2}" srcOrd="0" destOrd="0" presId="urn:microsoft.com/office/officeart/2005/8/layout/radial1"/>
    <dgm:cxn modelId="{A7100E17-0ACE-4F3F-80D1-416CBE1BE143}" srcId="{BF413655-7613-4901-AE0A-62EA7EE722DA}" destId="{E930DB4D-5A15-4464-A431-4D25B93A66DF}" srcOrd="3" destOrd="0" parTransId="{5B448E93-6EE8-40A1-8C5D-323AF246EA11}" sibTransId="{657E733A-ECC8-41B8-BB91-9408FA311617}"/>
    <dgm:cxn modelId="{67789517-7A0A-4823-BEFD-1F68D4987FFC}" type="presOf" srcId="{5B448E93-6EE8-40A1-8C5D-323AF246EA11}" destId="{64E14C5A-9AAE-495A-896B-17564214E9D8}" srcOrd="0" destOrd="0" presId="urn:microsoft.com/office/officeart/2005/8/layout/radial1"/>
    <dgm:cxn modelId="{3DDD7418-448D-47A4-99D1-7BE46A086F78}" type="presOf" srcId="{D679CD0D-A76E-45A1-863C-03FAA635741D}" destId="{1A5AFA81-93E5-4B7F-94CB-6714BC9DCFE3}" srcOrd="0" destOrd="0" presId="urn:microsoft.com/office/officeart/2005/8/layout/radial1"/>
    <dgm:cxn modelId="{A810901B-570F-4EC4-992B-08CA869CCC87}" srcId="{BF413655-7613-4901-AE0A-62EA7EE722DA}" destId="{1DD145CE-09C5-4281-AEED-94747245CDB9}" srcOrd="1" destOrd="0" parTransId="{BED8B317-2FFE-4946-924C-33F358148F04}" sibTransId="{DF858B19-EE2C-43EE-B21C-4F5B97CCCF63}"/>
    <dgm:cxn modelId="{6E76FE1B-E30A-4BE0-AB3E-DB0DEF293A68}" srcId="{BF413655-7613-4901-AE0A-62EA7EE722DA}" destId="{CE3B92A7-29A9-4D5E-B615-79E3FB1C3293}" srcOrd="5" destOrd="0" parTransId="{F6B423F3-3637-4F23-B46F-D2666F14F2D2}" sibTransId="{15A59CCA-EBEE-4798-BA69-9F63B3DE669D}"/>
    <dgm:cxn modelId="{FB53342E-BCFC-4F6B-A8EF-C8B871DCD5FD}" type="presOf" srcId="{26CDB2EF-32C2-4FA2-9B36-23D24C422F8B}" destId="{0F668E4B-510F-49CE-86FC-BA8248B6AC03}" srcOrd="0" destOrd="0" presId="urn:microsoft.com/office/officeart/2005/8/layout/radial1"/>
    <dgm:cxn modelId="{8EEBA635-DE65-4ED8-B228-2EA1414270F5}" type="presOf" srcId="{6B511EE2-9E45-4F3B-8D01-05FD651C1968}" destId="{4C689983-7637-4D77-87E2-AFF7DD902662}" srcOrd="1" destOrd="0" presId="urn:microsoft.com/office/officeart/2005/8/layout/radial1"/>
    <dgm:cxn modelId="{2DCF6038-51B5-4790-9008-FC3DD2603918}" type="presOf" srcId="{CE3B92A7-29A9-4D5E-B615-79E3FB1C3293}" destId="{C5410A8C-6C2C-40A6-B50C-C78162FF90FB}" srcOrd="0" destOrd="0" presId="urn:microsoft.com/office/officeart/2005/8/layout/radial1"/>
    <dgm:cxn modelId="{C1534538-083E-4F2A-81E8-86FCCB1CAC72}" type="presOf" srcId="{D67A7121-3B5B-44C5-9496-EA10BCD304C6}" destId="{FAACD74E-1F93-4092-BE4D-5B2DE21016E5}" srcOrd="1" destOrd="0" presId="urn:microsoft.com/office/officeart/2005/8/layout/radial1"/>
    <dgm:cxn modelId="{F708A845-E9DE-4F4E-A601-09AD5E45DF53}" srcId="{BF413655-7613-4901-AE0A-62EA7EE722DA}" destId="{A857A5F1-F620-4FFD-8134-D4497C6975CA}" srcOrd="4" destOrd="0" parTransId="{D67A7121-3B5B-44C5-9496-EA10BCD304C6}" sibTransId="{5217342A-6075-4836-BD85-402FE3DEBBAC}"/>
    <dgm:cxn modelId="{56CC5850-47B6-458A-87C0-C5190365B8E9}" type="presOf" srcId="{BF413655-7613-4901-AE0A-62EA7EE722DA}" destId="{97CBD800-5B07-457D-8C91-B0F2A829A9FD}" srcOrd="0" destOrd="0" presId="urn:microsoft.com/office/officeart/2005/8/layout/radial1"/>
    <dgm:cxn modelId="{FB586E76-6C9B-4F12-AF11-F8A9EEEB3455}" type="presOf" srcId="{D67A7121-3B5B-44C5-9496-EA10BCD304C6}" destId="{FA2428FE-96B4-41F7-870D-FAF5750B3219}" srcOrd="0" destOrd="0" presId="urn:microsoft.com/office/officeart/2005/8/layout/radial1"/>
    <dgm:cxn modelId="{B5D72582-B86A-4CD7-998D-6313BD4F613A}" type="presOf" srcId="{E930DB4D-5A15-4464-A431-4D25B93A66DF}" destId="{F04C3EC0-2679-4580-A601-CE21742317E7}" srcOrd="0" destOrd="0" presId="urn:microsoft.com/office/officeart/2005/8/layout/radial1"/>
    <dgm:cxn modelId="{7A225886-C2C0-4440-A9F4-1783C3411F7D}" srcId="{BF413655-7613-4901-AE0A-62EA7EE722DA}" destId="{AC726D2D-3E40-4735-9B6C-CD73C16023C6}" srcOrd="2" destOrd="0" parTransId="{951DCD6C-7D2A-4B59-82D3-91358AE5B151}" sibTransId="{8023333A-9F55-4F75-A90A-7081639EDE26}"/>
    <dgm:cxn modelId="{B047C686-3675-488F-B574-B4F7D16D2633}" srcId="{05D4EC5E-9143-4A44-9CF5-4173745F8BB3}" destId="{BF413655-7613-4901-AE0A-62EA7EE722DA}" srcOrd="0" destOrd="0" parTransId="{FF5222C6-B2E3-4E02-9534-5F1C4A3A9315}" sibTransId="{9743F438-EF98-4180-824F-BCA90DF34549}"/>
    <dgm:cxn modelId="{95C4E28C-9171-4548-81E8-F974D8171225}" type="presOf" srcId="{F6B423F3-3637-4F23-B46F-D2666F14F2D2}" destId="{9B3CFEBD-B524-4CBF-8DE7-C8C5A3A3FF8F}" srcOrd="1" destOrd="0" presId="urn:microsoft.com/office/officeart/2005/8/layout/radial1"/>
    <dgm:cxn modelId="{C1C85B8E-FD4E-4F46-BC3B-06F6B018B8F9}" type="presOf" srcId="{6B511EE2-9E45-4F3B-8D01-05FD651C1968}" destId="{9B985BA0-BA1B-4182-A176-0CFD5B70D99B}" srcOrd="0" destOrd="0" presId="urn:microsoft.com/office/officeart/2005/8/layout/radial1"/>
    <dgm:cxn modelId="{E4C14E92-6601-4038-88E0-27CB5318283E}" type="presOf" srcId="{05D4EC5E-9143-4A44-9CF5-4173745F8BB3}" destId="{515ECAFB-C5D1-42BD-A89A-DE7167FA9D58}" srcOrd="0" destOrd="0" presId="urn:microsoft.com/office/officeart/2005/8/layout/radial1"/>
    <dgm:cxn modelId="{C51D2CB7-C728-4E80-BAD2-986796771BC9}" type="presOf" srcId="{BED8B317-2FFE-4946-924C-33F358148F04}" destId="{163818B7-FFC3-49F1-ABBC-E5F247531C06}" srcOrd="0" destOrd="0" presId="urn:microsoft.com/office/officeart/2005/8/layout/radial1"/>
    <dgm:cxn modelId="{0511C4B9-1601-40D8-8B5C-4708E4E46833}" type="presOf" srcId="{F6B423F3-3637-4F23-B46F-D2666F14F2D2}" destId="{9884CD2D-2B93-4FB3-8E0F-0F606DC67090}" srcOrd="0" destOrd="0" presId="urn:microsoft.com/office/officeart/2005/8/layout/radial1"/>
    <dgm:cxn modelId="{95CEEFC7-09B8-46F1-8A64-6DFCDC01DB16}" type="presOf" srcId="{CB0BD327-D28F-4F8A-93D2-6DAA31609BF3}" destId="{43CC1FAE-CFA4-40B4-83AE-4D53A5A2B2CF}" srcOrd="1" destOrd="0" presId="urn:microsoft.com/office/officeart/2005/8/layout/radial1"/>
    <dgm:cxn modelId="{62F92DCA-B3A9-4E06-8D83-323B5BB5CAD7}" type="presOf" srcId="{951DCD6C-7D2A-4B59-82D3-91358AE5B151}" destId="{71520DED-FA18-48DF-8B4C-EEBCEF63AA1B}" srcOrd="0" destOrd="0" presId="urn:microsoft.com/office/officeart/2005/8/layout/radial1"/>
    <dgm:cxn modelId="{750074CB-09D3-4835-93BA-80FEFB07BD14}" type="presOf" srcId="{951DCD6C-7D2A-4B59-82D3-91358AE5B151}" destId="{5B59FE75-67B3-4041-AA33-0AB9F00C5C14}" srcOrd="1" destOrd="0" presId="urn:microsoft.com/office/officeart/2005/8/layout/radial1"/>
    <dgm:cxn modelId="{B97E0DD9-1503-4025-B38A-EAE672266A72}" srcId="{BF413655-7613-4901-AE0A-62EA7EE722DA}" destId="{26CDB2EF-32C2-4FA2-9B36-23D24C422F8B}" srcOrd="0" destOrd="0" parTransId="{6B511EE2-9E45-4F3B-8D01-05FD651C1968}" sibTransId="{37B1BD55-B511-4AC6-9506-1C7F15E22FC8}"/>
    <dgm:cxn modelId="{6EFB4EE1-6803-4C56-A14C-FA9A35A631E1}" type="presOf" srcId="{BED8B317-2FFE-4946-924C-33F358148F04}" destId="{F4C282BE-4A0E-41AF-BA28-A7FBF0C0F619}" srcOrd="1" destOrd="0" presId="urn:microsoft.com/office/officeart/2005/8/layout/radial1"/>
    <dgm:cxn modelId="{EC5C60E7-EB5F-43E0-BBA8-6B73E75A4EB4}" type="presOf" srcId="{1DD145CE-09C5-4281-AEED-94747245CDB9}" destId="{7062B789-D09B-456E-A8A3-C7F1A012501D}" srcOrd="0" destOrd="0" presId="urn:microsoft.com/office/officeart/2005/8/layout/radial1"/>
    <dgm:cxn modelId="{01A406F1-6E4A-400D-BB5D-C6DD4240F45B}" type="presOf" srcId="{5B448E93-6EE8-40A1-8C5D-323AF246EA11}" destId="{EDF7EEBC-1AAC-440E-A3C3-21DBB6260145}" srcOrd="1" destOrd="0" presId="urn:microsoft.com/office/officeart/2005/8/layout/radial1"/>
    <dgm:cxn modelId="{542718A7-2574-461F-A1BD-3655FB103933}" type="presParOf" srcId="{515ECAFB-C5D1-42BD-A89A-DE7167FA9D58}" destId="{97CBD800-5B07-457D-8C91-B0F2A829A9FD}" srcOrd="0" destOrd="0" presId="urn:microsoft.com/office/officeart/2005/8/layout/radial1"/>
    <dgm:cxn modelId="{E82BFBBA-BFA8-4F9E-918B-491B69C38CB5}" type="presParOf" srcId="{515ECAFB-C5D1-42BD-A89A-DE7167FA9D58}" destId="{9B985BA0-BA1B-4182-A176-0CFD5B70D99B}" srcOrd="1" destOrd="0" presId="urn:microsoft.com/office/officeart/2005/8/layout/radial1"/>
    <dgm:cxn modelId="{0C09AFE9-8315-4724-9F94-0D0A4B5E1211}" type="presParOf" srcId="{9B985BA0-BA1B-4182-A176-0CFD5B70D99B}" destId="{4C689983-7637-4D77-87E2-AFF7DD902662}" srcOrd="0" destOrd="0" presId="urn:microsoft.com/office/officeart/2005/8/layout/radial1"/>
    <dgm:cxn modelId="{E07A1A46-613A-4F99-9EC6-6FA2F9E8B2D7}" type="presParOf" srcId="{515ECAFB-C5D1-42BD-A89A-DE7167FA9D58}" destId="{0F668E4B-510F-49CE-86FC-BA8248B6AC03}" srcOrd="2" destOrd="0" presId="urn:microsoft.com/office/officeart/2005/8/layout/radial1"/>
    <dgm:cxn modelId="{5347C6BD-E1A4-4D4E-91CE-3740B085A58F}" type="presParOf" srcId="{515ECAFB-C5D1-42BD-A89A-DE7167FA9D58}" destId="{163818B7-FFC3-49F1-ABBC-E5F247531C06}" srcOrd="3" destOrd="0" presId="urn:microsoft.com/office/officeart/2005/8/layout/radial1"/>
    <dgm:cxn modelId="{C7DAE234-9A1A-4029-B313-3B7114D9A648}" type="presParOf" srcId="{163818B7-FFC3-49F1-ABBC-E5F247531C06}" destId="{F4C282BE-4A0E-41AF-BA28-A7FBF0C0F619}" srcOrd="0" destOrd="0" presId="urn:microsoft.com/office/officeart/2005/8/layout/radial1"/>
    <dgm:cxn modelId="{0DB113A2-516E-47B0-B6D1-4BBF343BC805}" type="presParOf" srcId="{515ECAFB-C5D1-42BD-A89A-DE7167FA9D58}" destId="{7062B789-D09B-456E-A8A3-C7F1A012501D}" srcOrd="4" destOrd="0" presId="urn:microsoft.com/office/officeart/2005/8/layout/radial1"/>
    <dgm:cxn modelId="{DAED4B78-4B60-4F8E-B9F1-C988FD1E1E2F}" type="presParOf" srcId="{515ECAFB-C5D1-42BD-A89A-DE7167FA9D58}" destId="{71520DED-FA18-48DF-8B4C-EEBCEF63AA1B}" srcOrd="5" destOrd="0" presId="urn:microsoft.com/office/officeart/2005/8/layout/radial1"/>
    <dgm:cxn modelId="{1CB2E27C-81FF-4E77-AF51-179BED021465}" type="presParOf" srcId="{71520DED-FA18-48DF-8B4C-EEBCEF63AA1B}" destId="{5B59FE75-67B3-4041-AA33-0AB9F00C5C14}" srcOrd="0" destOrd="0" presId="urn:microsoft.com/office/officeart/2005/8/layout/radial1"/>
    <dgm:cxn modelId="{DCB0F74B-0A9B-443B-A1EA-EA636FC33216}" type="presParOf" srcId="{515ECAFB-C5D1-42BD-A89A-DE7167FA9D58}" destId="{08DE88B0-1558-4A4C-8EAC-EBCAE9A2BBD2}" srcOrd="6" destOrd="0" presId="urn:microsoft.com/office/officeart/2005/8/layout/radial1"/>
    <dgm:cxn modelId="{CF407FBB-D11F-49E2-8F9B-C755CDE07EA1}" type="presParOf" srcId="{515ECAFB-C5D1-42BD-A89A-DE7167FA9D58}" destId="{64E14C5A-9AAE-495A-896B-17564214E9D8}" srcOrd="7" destOrd="0" presId="urn:microsoft.com/office/officeart/2005/8/layout/radial1"/>
    <dgm:cxn modelId="{92659D2C-6AB3-4AA7-9CDF-93F1BFEC5720}" type="presParOf" srcId="{64E14C5A-9AAE-495A-896B-17564214E9D8}" destId="{EDF7EEBC-1AAC-440E-A3C3-21DBB6260145}" srcOrd="0" destOrd="0" presId="urn:microsoft.com/office/officeart/2005/8/layout/radial1"/>
    <dgm:cxn modelId="{935AA9FB-46F9-4E77-9943-0A8657D3E040}" type="presParOf" srcId="{515ECAFB-C5D1-42BD-A89A-DE7167FA9D58}" destId="{F04C3EC0-2679-4580-A601-CE21742317E7}" srcOrd="8" destOrd="0" presId="urn:microsoft.com/office/officeart/2005/8/layout/radial1"/>
    <dgm:cxn modelId="{8C69D1A7-A2A2-4416-852D-C789FCE5C630}" type="presParOf" srcId="{515ECAFB-C5D1-42BD-A89A-DE7167FA9D58}" destId="{FA2428FE-96B4-41F7-870D-FAF5750B3219}" srcOrd="9" destOrd="0" presId="urn:microsoft.com/office/officeart/2005/8/layout/radial1"/>
    <dgm:cxn modelId="{9064629B-9DEE-4B0C-8804-B7816FC7EADB}" type="presParOf" srcId="{FA2428FE-96B4-41F7-870D-FAF5750B3219}" destId="{FAACD74E-1F93-4092-BE4D-5B2DE21016E5}" srcOrd="0" destOrd="0" presId="urn:microsoft.com/office/officeart/2005/8/layout/radial1"/>
    <dgm:cxn modelId="{37042CA6-F692-4B1E-BA9C-2843D358096F}" type="presParOf" srcId="{515ECAFB-C5D1-42BD-A89A-DE7167FA9D58}" destId="{6D5FE095-5D28-4A97-8287-468F456A046C}" srcOrd="10" destOrd="0" presId="urn:microsoft.com/office/officeart/2005/8/layout/radial1"/>
    <dgm:cxn modelId="{B7CCECD2-7770-49C3-9F5A-36B10248DE12}" type="presParOf" srcId="{515ECAFB-C5D1-42BD-A89A-DE7167FA9D58}" destId="{9884CD2D-2B93-4FB3-8E0F-0F606DC67090}" srcOrd="11" destOrd="0" presId="urn:microsoft.com/office/officeart/2005/8/layout/radial1"/>
    <dgm:cxn modelId="{12983895-C49C-4C45-AE5F-3F0B1E019940}" type="presParOf" srcId="{9884CD2D-2B93-4FB3-8E0F-0F606DC67090}" destId="{9B3CFEBD-B524-4CBF-8DE7-C8C5A3A3FF8F}" srcOrd="0" destOrd="0" presId="urn:microsoft.com/office/officeart/2005/8/layout/radial1"/>
    <dgm:cxn modelId="{157118A8-21B2-4C87-B99C-C4D2DDDAC94F}" type="presParOf" srcId="{515ECAFB-C5D1-42BD-A89A-DE7167FA9D58}" destId="{C5410A8C-6C2C-40A6-B50C-C78162FF90FB}" srcOrd="12" destOrd="0" presId="urn:microsoft.com/office/officeart/2005/8/layout/radial1"/>
    <dgm:cxn modelId="{87A2C4BF-3364-44F1-86D1-7BEC1158BDDC}" type="presParOf" srcId="{515ECAFB-C5D1-42BD-A89A-DE7167FA9D58}" destId="{5F754374-05A6-4D1D-8592-4DEB170C2E52}" srcOrd="13" destOrd="0" presId="urn:microsoft.com/office/officeart/2005/8/layout/radial1"/>
    <dgm:cxn modelId="{5B1E23A1-3FA9-48D9-B336-C2DE1675380A}" type="presParOf" srcId="{5F754374-05A6-4D1D-8592-4DEB170C2E52}" destId="{43CC1FAE-CFA4-40B4-83AE-4D53A5A2B2CF}" srcOrd="0" destOrd="0" presId="urn:microsoft.com/office/officeart/2005/8/layout/radial1"/>
    <dgm:cxn modelId="{098AC08A-BDD3-4228-B907-4997A04BFCFF}" type="presParOf" srcId="{515ECAFB-C5D1-42BD-A89A-DE7167FA9D58}" destId="{1A5AFA81-93E5-4B7F-94CB-6714BC9DCFE3}"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909365-22DE-412B-8400-092D64EC4211}" type="doc">
      <dgm:prSet loTypeId="urn:microsoft.com/office/officeart/2008/layout/BendingPictureSemiTransparentText" loCatId="picture" qsTypeId="urn:microsoft.com/office/officeart/2005/8/quickstyle/simple1" qsCatId="simple" csTypeId="urn:microsoft.com/office/officeart/2005/8/colors/accent3_2" csCatId="accent3" phldr="1"/>
      <dgm:spPr/>
      <dgm:t>
        <a:bodyPr/>
        <a:lstStyle/>
        <a:p>
          <a:endParaRPr lang="en-US"/>
        </a:p>
      </dgm:t>
    </dgm:pt>
    <dgm:pt modelId="{34C35BC7-5269-4EE2-BFF6-58D2F2A0621D}">
      <dgm:prSet phldrT="[Text]"/>
      <dgm:spPr/>
      <dgm:t>
        <a:bodyPr/>
        <a:lstStyle/>
        <a:p>
          <a:r>
            <a:rPr lang="en-US" dirty="0" err="1">
              <a:latin typeface="Twinkl" pitchFamily="2" charset="0"/>
            </a:rPr>
            <a:t>Mrs</a:t>
          </a:r>
          <a:r>
            <a:rPr lang="en-US" dirty="0">
              <a:latin typeface="Twinkl" pitchFamily="2" charset="0"/>
            </a:rPr>
            <a:t> M Harral</a:t>
          </a:r>
        </a:p>
        <a:p>
          <a:r>
            <a:rPr lang="en-US" dirty="0">
              <a:latin typeface="Twinkl" pitchFamily="2" charset="0"/>
            </a:rPr>
            <a:t>Headteacher</a:t>
          </a:r>
        </a:p>
      </dgm:t>
    </dgm:pt>
    <dgm:pt modelId="{4A0BD47F-E4EA-4A9D-8BE0-F184C9440037}" type="parTrans" cxnId="{60CA9A5D-8B96-4686-943F-F0A3B80AEC09}">
      <dgm:prSet/>
      <dgm:spPr/>
      <dgm:t>
        <a:bodyPr/>
        <a:lstStyle/>
        <a:p>
          <a:endParaRPr lang="en-US"/>
        </a:p>
      </dgm:t>
    </dgm:pt>
    <dgm:pt modelId="{54955E04-2712-44F7-B81D-F8543A407D3F}" type="sibTrans" cxnId="{60CA9A5D-8B96-4686-943F-F0A3B80AEC09}">
      <dgm:prSet/>
      <dgm:spPr/>
      <dgm:t>
        <a:bodyPr/>
        <a:lstStyle/>
        <a:p>
          <a:endParaRPr lang="en-US"/>
        </a:p>
      </dgm:t>
    </dgm:pt>
    <dgm:pt modelId="{2C83AE81-E125-4C42-A892-15498805990C}" type="pres">
      <dgm:prSet presAssocID="{ED909365-22DE-412B-8400-092D64EC4211}" presName="Name0" presStyleCnt="0">
        <dgm:presLayoutVars>
          <dgm:dir/>
          <dgm:resizeHandles val="exact"/>
        </dgm:presLayoutVars>
      </dgm:prSet>
      <dgm:spPr/>
    </dgm:pt>
    <dgm:pt modelId="{274780C2-5B7A-4132-BB6C-58AB6323804F}" type="pres">
      <dgm:prSet presAssocID="{34C35BC7-5269-4EE2-BFF6-58D2F2A0621D}" presName="composite" presStyleCnt="0"/>
      <dgm:spPr/>
    </dgm:pt>
    <dgm:pt modelId="{1437876C-F0B7-472D-A665-D1D061873E9A}" type="pres">
      <dgm:prSet presAssocID="{34C35BC7-5269-4EE2-BFF6-58D2F2A0621D}" presName="rect1" presStyleLbl="bgShp" presStyleIdx="0" presStyleCnt="1" custScaleX="100056" custScaleY="117918" custLinFactNeighborX="-1279" custLinFactNeighborY="-3705"/>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12520" r="17785"/>
          </a:stretch>
        </a:blipFill>
      </dgm:spPr>
    </dgm:pt>
    <dgm:pt modelId="{ABC952B9-C3AC-4BE5-9BDB-040962F71E46}" type="pres">
      <dgm:prSet presAssocID="{34C35BC7-5269-4EE2-BFF6-58D2F2A0621D}" presName="rect2" presStyleLbl="trBgShp" presStyleIdx="0" presStyleCnt="1" custLinFactNeighborX="28" custLinFactNeighborY="37906">
        <dgm:presLayoutVars>
          <dgm:bulletEnabled val="1"/>
        </dgm:presLayoutVars>
      </dgm:prSet>
      <dgm:spPr/>
    </dgm:pt>
  </dgm:ptLst>
  <dgm:cxnLst>
    <dgm:cxn modelId="{60CA9A5D-8B96-4686-943F-F0A3B80AEC09}" srcId="{ED909365-22DE-412B-8400-092D64EC4211}" destId="{34C35BC7-5269-4EE2-BFF6-58D2F2A0621D}" srcOrd="0" destOrd="0" parTransId="{4A0BD47F-E4EA-4A9D-8BE0-F184C9440037}" sibTransId="{54955E04-2712-44F7-B81D-F8543A407D3F}"/>
    <dgm:cxn modelId="{C42FF64F-C4DF-40EE-81AE-6B383E86258C}" type="presOf" srcId="{ED909365-22DE-412B-8400-092D64EC4211}" destId="{2C83AE81-E125-4C42-A892-15498805990C}" srcOrd="0" destOrd="0" presId="urn:microsoft.com/office/officeart/2008/layout/BendingPictureSemiTransparentText"/>
    <dgm:cxn modelId="{5F11FDB9-704E-470B-917D-910DA06B7188}" type="presOf" srcId="{34C35BC7-5269-4EE2-BFF6-58D2F2A0621D}" destId="{ABC952B9-C3AC-4BE5-9BDB-040962F71E46}" srcOrd="0" destOrd="0" presId="urn:microsoft.com/office/officeart/2008/layout/BendingPictureSemiTransparentText"/>
    <dgm:cxn modelId="{22F1FA68-9DE3-4FD1-95AB-7F56157DA6DB}" type="presParOf" srcId="{2C83AE81-E125-4C42-A892-15498805990C}" destId="{274780C2-5B7A-4132-BB6C-58AB6323804F}" srcOrd="0" destOrd="0" presId="urn:microsoft.com/office/officeart/2008/layout/BendingPictureSemiTransparentText"/>
    <dgm:cxn modelId="{1E3EAFA5-9B0D-455D-B37C-57DBACD898A4}" type="presParOf" srcId="{274780C2-5B7A-4132-BB6C-58AB6323804F}" destId="{1437876C-F0B7-472D-A665-D1D061873E9A}" srcOrd="0" destOrd="0" presId="urn:microsoft.com/office/officeart/2008/layout/BendingPictureSemiTransparentText"/>
    <dgm:cxn modelId="{8FADE65D-5D23-4DAE-8C79-F85DF6932D8B}" type="presParOf" srcId="{274780C2-5B7A-4132-BB6C-58AB6323804F}" destId="{ABC952B9-C3AC-4BE5-9BDB-040962F71E46}" srcOrd="1" destOrd="0" presId="urn:microsoft.com/office/officeart/2008/layout/BendingPictureSemiTransparentTex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909365-22DE-412B-8400-092D64EC4211}" type="doc">
      <dgm:prSet loTypeId="urn:microsoft.com/office/officeart/2008/layout/BendingPictureSemiTransparentText" loCatId="picture" qsTypeId="urn:microsoft.com/office/officeart/2005/8/quickstyle/simple1" qsCatId="simple" csTypeId="urn:microsoft.com/office/officeart/2005/8/colors/accent3_2" csCatId="accent3" phldr="1"/>
      <dgm:spPr/>
      <dgm:t>
        <a:bodyPr/>
        <a:lstStyle/>
        <a:p>
          <a:endParaRPr lang="en-US"/>
        </a:p>
      </dgm:t>
    </dgm:pt>
    <dgm:pt modelId="{34C35BC7-5269-4EE2-BFF6-58D2F2A0621D}">
      <dgm:prSet phldrT="[Text]"/>
      <dgm:spPr/>
      <dgm:t>
        <a:bodyPr/>
        <a:lstStyle/>
        <a:p>
          <a:r>
            <a:rPr lang="en-US" dirty="0" err="1">
              <a:latin typeface="Twinkl" pitchFamily="2" charset="0"/>
            </a:rPr>
            <a:t>Mrs</a:t>
          </a:r>
          <a:r>
            <a:rPr lang="en-US" dirty="0">
              <a:latin typeface="Twinkl" pitchFamily="2" charset="0"/>
            </a:rPr>
            <a:t> B Morley</a:t>
          </a:r>
        </a:p>
        <a:p>
          <a:r>
            <a:rPr lang="en-US" dirty="0">
              <a:latin typeface="Twinkl" pitchFamily="2" charset="0"/>
            </a:rPr>
            <a:t>SENCO</a:t>
          </a:r>
        </a:p>
      </dgm:t>
    </dgm:pt>
    <dgm:pt modelId="{4A0BD47F-E4EA-4A9D-8BE0-F184C9440037}" type="parTrans" cxnId="{60CA9A5D-8B96-4686-943F-F0A3B80AEC09}">
      <dgm:prSet/>
      <dgm:spPr/>
      <dgm:t>
        <a:bodyPr/>
        <a:lstStyle/>
        <a:p>
          <a:endParaRPr lang="en-US"/>
        </a:p>
      </dgm:t>
    </dgm:pt>
    <dgm:pt modelId="{54955E04-2712-44F7-B81D-F8543A407D3F}" type="sibTrans" cxnId="{60CA9A5D-8B96-4686-943F-F0A3B80AEC09}">
      <dgm:prSet/>
      <dgm:spPr/>
      <dgm:t>
        <a:bodyPr/>
        <a:lstStyle/>
        <a:p>
          <a:endParaRPr lang="en-US"/>
        </a:p>
      </dgm:t>
    </dgm:pt>
    <dgm:pt modelId="{2C83AE81-E125-4C42-A892-15498805990C}" type="pres">
      <dgm:prSet presAssocID="{ED909365-22DE-412B-8400-092D64EC4211}" presName="Name0" presStyleCnt="0">
        <dgm:presLayoutVars>
          <dgm:dir/>
          <dgm:resizeHandles val="exact"/>
        </dgm:presLayoutVars>
      </dgm:prSet>
      <dgm:spPr/>
    </dgm:pt>
    <dgm:pt modelId="{274780C2-5B7A-4132-BB6C-58AB6323804F}" type="pres">
      <dgm:prSet presAssocID="{34C35BC7-5269-4EE2-BFF6-58D2F2A0621D}" presName="composite" presStyleCnt="0"/>
      <dgm:spPr/>
    </dgm:pt>
    <dgm:pt modelId="{1437876C-F0B7-472D-A665-D1D061873E9A}" type="pres">
      <dgm:prSet presAssocID="{34C35BC7-5269-4EE2-BFF6-58D2F2A0621D}" presName="rect1" presStyleLbl="bgShp" presStyleIdx="0" presStyleCnt="1" custScaleX="99850" custScaleY="116495" custLinFactNeighborX="-131" custLinFactNeighborY="-1249"/>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1"/>
          </a:stretch>
        </a:blipFill>
      </dgm:spPr>
    </dgm:pt>
    <dgm:pt modelId="{ABC952B9-C3AC-4BE5-9BDB-040962F71E46}" type="pres">
      <dgm:prSet presAssocID="{34C35BC7-5269-4EE2-BFF6-58D2F2A0621D}" presName="rect2" presStyleLbl="trBgShp" presStyleIdx="0" presStyleCnt="1" custLinFactNeighborX="-56" custLinFactNeighborY="33990">
        <dgm:presLayoutVars>
          <dgm:bulletEnabled val="1"/>
        </dgm:presLayoutVars>
      </dgm:prSet>
      <dgm:spPr/>
    </dgm:pt>
  </dgm:ptLst>
  <dgm:cxnLst>
    <dgm:cxn modelId="{60CA9A5D-8B96-4686-943F-F0A3B80AEC09}" srcId="{ED909365-22DE-412B-8400-092D64EC4211}" destId="{34C35BC7-5269-4EE2-BFF6-58D2F2A0621D}" srcOrd="0" destOrd="0" parTransId="{4A0BD47F-E4EA-4A9D-8BE0-F184C9440037}" sibTransId="{54955E04-2712-44F7-B81D-F8543A407D3F}"/>
    <dgm:cxn modelId="{C42FF64F-C4DF-40EE-81AE-6B383E86258C}" type="presOf" srcId="{ED909365-22DE-412B-8400-092D64EC4211}" destId="{2C83AE81-E125-4C42-A892-15498805990C}" srcOrd="0" destOrd="0" presId="urn:microsoft.com/office/officeart/2008/layout/BendingPictureSemiTransparentText"/>
    <dgm:cxn modelId="{5F11FDB9-704E-470B-917D-910DA06B7188}" type="presOf" srcId="{34C35BC7-5269-4EE2-BFF6-58D2F2A0621D}" destId="{ABC952B9-C3AC-4BE5-9BDB-040962F71E46}" srcOrd="0" destOrd="0" presId="urn:microsoft.com/office/officeart/2008/layout/BendingPictureSemiTransparentText"/>
    <dgm:cxn modelId="{22F1FA68-9DE3-4FD1-95AB-7F56157DA6DB}" type="presParOf" srcId="{2C83AE81-E125-4C42-A892-15498805990C}" destId="{274780C2-5B7A-4132-BB6C-58AB6323804F}" srcOrd="0" destOrd="0" presId="urn:microsoft.com/office/officeart/2008/layout/BendingPictureSemiTransparentText"/>
    <dgm:cxn modelId="{1E3EAFA5-9B0D-455D-B37C-57DBACD898A4}" type="presParOf" srcId="{274780C2-5B7A-4132-BB6C-58AB6323804F}" destId="{1437876C-F0B7-472D-A665-D1D061873E9A}" srcOrd="0" destOrd="0" presId="urn:microsoft.com/office/officeart/2008/layout/BendingPictureSemiTransparentText"/>
    <dgm:cxn modelId="{8FADE65D-5D23-4DAE-8C79-F85DF6932D8B}" type="presParOf" srcId="{274780C2-5B7A-4132-BB6C-58AB6323804F}" destId="{ABC952B9-C3AC-4BE5-9BDB-040962F71E46}" srcOrd="1" destOrd="0" presId="urn:microsoft.com/office/officeart/2008/layout/BendingPictureSemiTransparentTex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909365-22DE-412B-8400-092D64EC4211}" type="doc">
      <dgm:prSet loTypeId="urn:microsoft.com/office/officeart/2008/layout/BendingPictureSemiTransparentText" loCatId="picture" qsTypeId="urn:microsoft.com/office/officeart/2005/8/quickstyle/simple1" qsCatId="simple" csTypeId="urn:microsoft.com/office/officeart/2005/8/colors/accent3_2" csCatId="accent3" phldr="1"/>
      <dgm:spPr/>
      <dgm:t>
        <a:bodyPr/>
        <a:lstStyle/>
        <a:p>
          <a:endParaRPr lang="en-US"/>
        </a:p>
      </dgm:t>
    </dgm:pt>
    <dgm:pt modelId="{34C35BC7-5269-4EE2-BFF6-58D2F2A0621D}">
      <dgm:prSet phldrT="[Text]"/>
      <dgm:spPr/>
      <dgm:t>
        <a:bodyPr/>
        <a:lstStyle/>
        <a:p>
          <a:r>
            <a:rPr lang="en-US" dirty="0" err="1">
              <a:latin typeface="Twinkl" pitchFamily="2" charset="0"/>
            </a:rPr>
            <a:t>Mrs</a:t>
          </a:r>
          <a:r>
            <a:rPr lang="en-US" dirty="0">
              <a:latin typeface="Twinkl" pitchFamily="2" charset="0"/>
            </a:rPr>
            <a:t> B Cross</a:t>
          </a:r>
        </a:p>
        <a:p>
          <a:r>
            <a:rPr lang="en-US" dirty="0">
              <a:latin typeface="Twinkl" pitchFamily="2" charset="0"/>
            </a:rPr>
            <a:t>SENCO</a:t>
          </a:r>
        </a:p>
      </dgm:t>
    </dgm:pt>
    <dgm:pt modelId="{4A0BD47F-E4EA-4A9D-8BE0-F184C9440037}" type="parTrans" cxnId="{60CA9A5D-8B96-4686-943F-F0A3B80AEC09}">
      <dgm:prSet/>
      <dgm:spPr/>
      <dgm:t>
        <a:bodyPr/>
        <a:lstStyle/>
        <a:p>
          <a:endParaRPr lang="en-US"/>
        </a:p>
      </dgm:t>
    </dgm:pt>
    <dgm:pt modelId="{54955E04-2712-44F7-B81D-F8543A407D3F}" type="sibTrans" cxnId="{60CA9A5D-8B96-4686-943F-F0A3B80AEC09}">
      <dgm:prSet/>
      <dgm:spPr/>
      <dgm:t>
        <a:bodyPr/>
        <a:lstStyle/>
        <a:p>
          <a:endParaRPr lang="en-US"/>
        </a:p>
      </dgm:t>
    </dgm:pt>
    <dgm:pt modelId="{2C83AE81-E125-4C42-A892-15498805990C}" type="pres">
      <dgm:prSet presAssocID="{ED909365-22DE-412B-8400-092D64EC4211}" presName="Name0" presStyleCnt="0">
        <dgm:presLayoutVars>
          <dgm:dir/>
          <dgm:resizeHandles val="exact"/>
        </dgm:presLayoutVars>
      </dgm:prSet>
      <dgm:spPr/>
    </dgm:pt>
    <dgm:pt modelId="{274780C2-5B7A-4132-BB6C-58AB6323804F}" type="pres">
      <dgm:prSet presAssocID="{34C35BC7-5269-4EE2-BFF6-58D2F2A0621D}" presName="composite" presStyleCnt="0"/>
      <dgm:spPr/>
    </dgm:pt>
    <dgm:pt modelId="{1437876C-F0B7-472D-A665-D1D061873E9A}" type="pres">
      <dgm:prSet presAssocID="{34C35BC7-5269-4EE2-BFF6-58D2F2A0621D}" presName="rect1" presStyleLbl="bgShp" presStyleIdx="0" presStyleCnt="1" custScaleX="98689" custScaleY="115140" custLinFactNeighborX="669" custLinFactNeighborY="1114"/>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1355"/>
          </a:stretch>
        </a:blipFill>
      </dgm:spPr>
    </dgm:pt>
    <dgm:pt modelId="{ABC952B9-C3AC-4BE5-9BDB-040962F71E46}" type="pres">
      <dgm:prSet presAssocID="{34C35BC7-5269-4EE2-BFF6-58D2F2A0621D}" presName="rect2" presStyleLbl="trBgShp" presStyleIdx="0" presStyleCnt="1" custLinFactNeighborX="539" custLinFactNeighborY="53043">
        <dgm:presLayoutVars>
          <dgm:bulletEnabled val="1"/>
        </dgm:presLayoutVars>
      </dgm:prSet>
      <dgm:spPr/>
    </dgm:pt>
  </dgm:ptLst>
  <dgm:cxnLst>
    <dgm:cxn modelId="{60CA9A5D-8B96-4686-943F-F0A3B80AEC09}" srcId="{ED909365-22DE-412B-8400-092D64EC4211}" destId="{34C35BC7-5269-4EE2-BFF6-58D2F2A0621D}" srcOrd="0" destOrd="0" parTransId="{4A0BD47F-E4EA-4A9D-8BE0-F184C9440037}" sibTransId="{54955E04-2712-44F7-B81D-F8543A407D3F}"/>
    <dgm:cxn modelId="{C42FF64F-C4DF-40EE-81AE-6B383E86258C}" type="presOf" srcId="{ED909365-22DE-412B-8400-092D64EC4211}" destId="{2C83AE81-E125-4C42-A892-15498805990C}" srcOrd="0" destOrd="0" presId="urn:microsoft.com/office/officeart/2008/layout/BendingPictureSemiTransparentText"/>
    <dgm:cxn modelId="{5F11FDB9-704E-470B-917D-910DA06B7188}" type="presOf" srcId="{34C35BC7-5269-4EE2-BFF6-58D2F2A0621D}" destId="{ABC952B9-C3AC-4BE5-9BDB-040962F71E46}" srcOrd="0" destOrd="0" presId="urn:microsoft.com/office/officeart/2008/layout/BendingPictureSemiTransparentText"/>
    <dgm:cxn modelId="{22F1FA68-9DE3-4FD1-95AB-7F56157DA6DB}" type="presParOf" srcId="{2C83AE81-E125-4C42-A892-15498805990C}" destId="{274780C2-5B7A-4132-BB6C-58AB6323804F}" srcOrd="0" destOrd="0" presId="urn:microsoft.com/office/officeart/2008/layout/BendingPictureSemiTransparentText"/>
    <dgm:cxn modelId="{1E3EAFA5-9B0D-455D-B37C-57DBACD898A4}" type="presParOf" srcId="{274780C2-5B7A-4132-BB6C-58AB6323804F}" destId="{1437876C-F0B7-472D-A665-D1D061873E9A}" srcOrd="0" destOrd="0" presId="urn:microsoft.com/office/officeart/2008/layout/BendingPictureSemiTransparentText"/>
    <dgm:cxn modelId="{8FADE65D-5D23-4DAE-8C79-F85DF6932D8B}" type="presParOf" srcId="{274780C2-5B7A-4132-BB6C-58AB6323804F}" destId="{ABC952B9-C3AC-4BE5-9BDB-040962F71E46}" srcOrd="1" destOrd="0" presId="urn:microsoft.com/office/officeart/2008/layout/BendingPictureSemiTransparentTex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7CAA3-8ADE-47BA-87DD-22AB36B7034D}">
      <dsp:nvSpPr>
        <dsp:cNvPr id="0" name=""/>
        <dsp:cNvSpPr/>
      </dsp:nvSpPr>
      <dsp:spPr>
        <a:xfrm>
          <a:off x="2537654" y="2254933"/>
          <a:ext cx="1600519" cy="1373861"/>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winkl" pitchFamily="2" charset="0"/>
            </a:rPr>
            <a:t>Communication and Interaction</a:t>
          </a:r>
        </a:p>
      </dsp:txBody>
      <dsp:txXfrm>
        <a:off x="2785519" y="2467697"/>
        <a:ext cx="1104789" cy="948333"/>
      </dsp:txXfrm>
    </dsp:sp>
    <dsp:sp modelId="{EE250B44-87E8-4B24-9A25-74E57D46150B}">
      <dsp:nvSpPr>
        <dsp:cNvPr id="0" name=""/>
        <dsp:cNvSpPr/>
      </dsp:nvSpPr>
      <dsp:spPr>
        <a:xfrm>
          <a:off x="2587715" y="2862030"/>
          <a:ext cx="186844" cy="16111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029173-F781-4004-9A36-162902C9D767}">
      <dsp:nvSpPr>
        <dsp:cNvPr id="0" name=""/>
        <dsp:cNvSpPr/>
      </dsp:nvSpPr>
      <dsp:spPr>
        <a:xfrm>
          <a:off x="1178975" y="1508127"/>
          <a:ext cx="1600519" cy="137386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57508D-71BA-43DC-8B63-1C75154B89DE}">
      <dsp:nvSpPr>
        <dsp:cNvPr id="0" name=""/>
        <dsp:cNvSpPr/>
      </dsp:nvSpPr>
      <dsp:spPr>
        <a:xfrm>
          <a:off x="2262675" y="2691477"/>
          <a:ext cx="186844" cy="16111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2450504"/>
              <a:satOff val="-3514"/>
              <a:lumOff val="17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FD107-B7FF-4B83-8A58-054E0058C6CE}">
      <dsp:nvSpPr>
        <dsp:cNvPr id="0" name=""/>
        <dsp:cNvSpPr/>
      </dsp:nvSpPr>
      <dsp:spPr>
        <a:xfrm>
          <a:off x="3894924" y="1497603"/>
          <a:ext cx="1600519" cy="1373861"/>
        </a:xfrm>
        <a:prstGeom prst="hexagon">
          <a:avLst>
            <a:gd name="adj" fmla="val 25000"/>
            <a:gd name="vf" fmla="val 115470"/>
          </a:avLst>
        </a:prstGeom>
        <a:solidFill>
          <a:schemeClr val="accent5">
            <a:hueOff val="5717842"/>
            <a:satOff val="-8200"/>
            <a:lumOff val="4052"/>
            <a:alphaOff val="0"/>
          </a:schemeClr>
        </a:solidFill>
        <a:ln w="12700" cap="flat" cmpd="sng" algn="ctr">
          <a:solidFill>
            <a:schemeClr val="accent5">
              <a:hueOff val="5717842"/>
              <a:satOff val="-8200"/>
              <a:lumOff val="40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winkl" pitchFamily="2" charset="0"/>
            </a:rPr>
            <a:t>Cognition and Learning</a:t>
          </a:r>
        </a:p>
      </dsp:txBody>
      <dsp:txXfrm>
        <a:off x="4142789" y="1710367"/>
        <a:ext cx="1104789" cy="948333"/>
      </dsp:txXfrm>
    </dsp:sp>
    <dsp:sp modelId="{59C66A2D-5000-47A3-B78F-BFDC8BA288B8}">
      <dsp:nvSpPr>
        <dsp:cNvPr id="0" name=""/>
        <dsp:cNvSpPr/>
      </dsp:nvSpPr>
      <dsp:spPr>
        <a:xfrm>
          <a:off x="4991315" y="2679502"/>
          <a:ext cx="186844" cy="16111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4901007"/>
              <a:satOff val="-7028"/>
              <a:lumOff val="34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62800C-DA53-4FFE-8C46-63A7580953B4}">
      <dsp:nvSpPr>
        <dsp:cNvPr id="0" name=""/>
        <dsp:cNvSpPr/>
      </dsp:nvSpPr>
      <dsp:spPr>
        <a:xfrm>
          <a:off x="5259243" y="2252755"/>
          <a:ext cx="1600519" cy="1373861"/>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accent5">
              <a:hueOff val="5717842"/>
              <a:satOff val="-8200"/>
              <a:lumOff val="40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E02EA-34AD-48F0-9938-510507643562}">
      <dsp:nvSpPr>
        <dsp:cNvPr id="0" name=""/>
        <dsp:cNvSpPr/>
      </dsp:nvSpPr>
      <dsp:spPr>
        <a:xfrm>
          <a:off x="5295907" y="2868199"/>
          <a:ext cx="186844" cy="16111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7351511"/>
              <a:satOff val="-10542"/>
              <a:lumOff val="52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BCA09C-1C21-4AB9-8EA0-2EADE2252A0C}">
      <dsp:nvSpPr>
        <dsp:cNvPr id="0" name=""/>
        <dsp:cNvSpPr/>
      </dsp:nvSpPr>
      <dsp:spPr>
        <a:xfrm>
          <a:off x="2537654" y="757329"/>
          <a:ext cx="1600519" cy="1373861"/>
        </a:xfrm>
        <a:prstGeom prst="hexagon">
          <a:avLst>
            <a:gd name="adj" fmla="val 25000"/>
            <a:gd name="vf" fmla="val 115470"/>
          </a:avLst>
        </a:prstGeom>
        <a:solidFill>
          <a:schemeClr val="accent5">
            <a:hueOff val="11435684"/>
            <a:satOff val="-16399"/>
            <a:lumOff val="8105"/>
            <a:alphaOff val="0"/>
          </a:schemeClr>
        </a:solidFill>
        <a:ln w="12700" cap="flat" cmpd="sng" algn="ctr">
          <a:solidFill>
            <a:schemeClr val="accent5">
              <a:hueOff val="11435684"/>
              <a:satOff val="-16399"/>
              <a:lumOff val="81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winkl" pitchFamily="2" charset="0"/>
            </a:rPr>
            <a:t>Social, Emotional and Mental Health</a:t>
          </a:r>
        </a:p>
      </dsp:txBody>
      <dsp:txXfrm>
        <a:off x="2785519" y="970093"/>
        <a:ext cx="1104789" cy="948333"/>
      </dsp:txXfrm>
    </dsp:sp>
    <dsp:sp modelId="{C39C9334-8E49-4FD1-8C42-39BB17E52E75}">
      <dsp:nvSpPr>
        <dsp:cNvPr id="0" name=""/>
        <dsp:cNvSpPr/>
      </dsp:nvSpPr>
      <dsp:spPr>
        <a:xfrm>
          <a:off x="3626995" y="785634"/>
          <a:ext cx="186844" cy="16111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9802015"/>
              <a:satOff val="-14057"/>
              <a:lumOff val="69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39F5CB-7B68-41AD-AB7F-D7954B1AADA4}">
      <dsp:nvSpPr>
        <dsp:cNvPr id="0" name=""/>
        <dsp:cNvSpPr/>
      </dsp:nvSpPr>
      <dsp:spPr>
        <a:xfrm>
          <a:off x="3894924" y="0"/>
          <a:ext cx="1600519" cy="1373861"/>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w="12700" cap="flat" cmpd="sng" algn="ctr">
          <a:solidFill>
            <a:schemeClr val="accent5">
              <a:hueOff val="11435684"/>
              <a:satOff val="-16399"/>
              <a:lumOff val="81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836296-DE17-4BE8-921E-995DD1036D08}">
      <dsp:nvSpPr>
        <dsp:cNvPr id="0" name=""/>
        <dsp:cNvSpPr/>
      </dsp:nvSpPr>
      <dsp:spPr>
        <a:xfrm>
          <a:off x="3931587" y="608911"/>
          <a:ext cx="186844" cy="16111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2252518"/>
              <a:satOff val="-17571"/>
              <a:lumOff val="86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234500-E2C2-4369-8926-49286581DCE0}">
      <dsp:nvSpPr>
        <dsp:cNvPr id="0" name=""/>
        <dsp:cNvSpPr/>
      </dsp:nvSpPr>
      <dsp:spPr>
        <a:xfrm>
          <a:off x="5259243" y="755152"/>
          <a:ext cx="1600519" cy="1373861"/>
        </a:xfrm>
        <a:prstGeom prst="hexagon">
          <a:avLst>
            <a:gd name="adj" fmla="val 25000"/>
            <a:gd name="vf" fmla="val 115470"/>
          </a:avLst>
        </a:prstGeom>
        <a:solidFill>
          <a:schemeClr val="accent5">
            <a:hueOff val="17153525"/>
            <a:satOff val="-24599"/>
            <a:lumOff val="12157"/>
            <a:alphaOff val="0"/>
          </a:schemeClr>
        </a:solidFill>
        <a:ln w="12700" cap="flat" cmpd="sng" algn="ctr">
          <a:solidFill>
            <a:schemeClr val="accent5">
              <a:hueOff val="17153525"/>
              <a:satOff val="-24599"/>
              <a:lumOff val="1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winkl" pitchFamily="2" charset="0"/>
            </a:rPr>
            <a:t>Sensory and/ or Physical</a:t>
          </a:r>
        </a:p>
      </dsp:txBody>
      <dsp:txXfrm>
        <a:off x="5507108" y="967916"/>
        <a:ext cx="1104789" cy="948333"/>
      </dsp:txXfrm>
    </dsp:sp>
    <dsp:sp modelId="{C7A54315-47F6-4ECC-9FE0-33D79B4FBE1F}">
      <dsp:nvSpPr>
        <dsp:cNvPr id="0" name=""/>
        <dsp:cNvSpPr/>
      </dsp:nvSpPr>
      <dsp:spPr>
        <a:xfrm>
          <a:off x="6635550" y="1361523"/>
          <a:ext cx="186844" cy="16111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4703022"/>
              <a:satOff val="-21085"/>
              <a:lumOff val="104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BD7D46-D27F-4243-9D30-C20675EE1D76}">
      <dsp:nvSpPr>
        <dsp:cNvPr id="0" name=""/>
        <dsp:cNvSpPr/>
      </dsp:nvSpPr>
      <dsp:spPr>
        <a:xfrm>
          <a:off x="6629204" y="1510304"/>
          <a:ext cx="1600519" cy="1373861"/>
        </a:xfrm>
        <a:prstGeom prst="hexagon">
          <a:avLst>
            <a:gd name="adj" fmla="val 25000"/>
            <a:gd name="vf" fmla="val 11547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9685" t="32" r="9042" b="780"/>
          </a:stretch>
        </a:blipFill>
        <a:ln w="12700" cap="flat" cmpd="sng" algn="ctr">
          <a:solidFill>
            <a:schemeClr val="accent5">
              <a:hueOff val="17153525"/>
              <a:satOff val="-24599"/>
              <a:lumOff val="1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31877-7097-4FC1-94E4-E9E232A18B09}">
      <dsp:nvSpPr>
        <dsp:cNvPr id="0" name=""/>
        <dsp:cNvSpPr/>
      </dsp:nvSpPr>
      <dsp:spPr>
        <a:xfrm>
          <a:off x="6952128" y="1534617"/>
          <a:ext cx="186844" cy="16111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7153525"/>
              <a:satOff val="-24599"/>
              <a:lumOff val="1215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15CB2-1B99-41AA-8702-BE65E2E1B1CE}">
      <dsp:nvSpPr>
        <dsp:cNvPr id="0" name=""/>
        <dsp:cNvSpPr/>
      </dsp:nvSpPr>
      <dsp:spPr>
        <a:xfrm>
          <a:off x="461338" y="168660"/>
          <a:ext cx="1700440" cy="20005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26C2934-537A-4759-BAAE-065C80FED17A}">
      <dsp:nvSpPr>
        <dsp:cNvPr id="0" name=""/>
        <dsp:cNvSpPr/>
      </dsp:nvSpPr>
      <dsp:spPr>
        <a:xfrm>
          <a:off x="546360" y="248681"/>
          <a:ext cx="1530396" cy="1300336"/>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4C7CE4-A252-4B13-93FE-B5F914492FDC}">
      <dsp:nvSpPr>
        <dsp:cNvPr id="0" name=""/>
        <dsp:cNvSpPr/>
      </dsp:nvSpPr>
      <dsp:spPr>
        <a:xfrm>
          <a:off x="546360" y="1549018"/>
          <a:ext cx="1530396" cy="54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winkl" pitchFamily="2" charset="0"/>
            </a:rPr>
            <a:t>Mrs</a:t>
          </a:r>
          <a:r>
            <a:rPr lang="en-US" sz="900" kern="1200" dirty="0">
              <a:latin typeface="Twinkl" pitchFamily="2" charset="0"/>
            </a:rPr>
            <a:t> Lyons</a:t>
          </a:r>
        </a:p>
        <a:p>
          <a:pPr marL="0" lvl="0" indent="0" algn="ctr" defTabSz="400050">
            <a:lnSpc>
              <a:spcPct val="90000"/>
            </a:lnSpc>
            <a:spcBef>
              <a:spcPct val="0"/>
            </a:spcBef>
            <a:spcAft>
              <a:spcPct val="35000"/>
            </a:spcAft>
            <a:buNone/>
          </a:pPr>
          <a:r>
            <a:rPr lang="en-US" sz="900" kern="1200" dirty="0">
              <a:latin typeface="Twinkl" pitchFamily="2" charset="0"/>
            </a:rPr>
            <a:t>Nursery Teacher</a:t>
          </a:r>
        </a:p>
      </dsp:txBody>
      <dsp:txXfrm>
        <a:off x="546360" y="1549018"/>
        <a:ext cx="1530396" cy="540139"/>
      </dsp:txXfrm>
    </dsp:sp>
    <dsp:sp modelId="{30E4D3EA-FED8-4D64-AEBF-3572AF69528C}">
      <dsp:nvSpPr>
        <dsp:cNvPr id="0" name=""/>
        <dsp:cNvSpPr/>
      </dsp:nvSpPr>
      <dsp:spPr>
        <a:xfrm>
          <a:off x="2666324" y="168660"/>
          <a:ext cx="1700440" cy="20005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CC2422-F5C1-4288-939A-188067CFDC0D}">
      <dsp:nvSpPr>
        <dsp:cNvPr id="0" name=""/>
        <dsp:cNvSpPr/>
      </dsp:nvSpPr>
      <dsp:spPr>
        <a:xfrm>
          <a:off x="2751346" y="248681"/>
          <a:ext cx="1530396" cy="1300336"/>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r="66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1E304-81EA-45EF-B395-B64811553CE8}">
      <dsp:nvSpPr>
        <dsp:cNvPr id="0" name=""/>
        <dsp:cNvSpPr/>
      </dsp:nvSpPr>
      <dsp:spPr>
        <a:xfrm>
          <a:off x="2751346" y="1549018"/>
          <a:ext cx="1530396" cy="54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winkl" pitchFamily="2" charset="0"/>
            </a:rPr>
            <a:t>Mrs</a:t>
          </a:r>
          <a:r>
            <a:rPr lang="en-US" sz="900" kern="1200" dirty="0">
              <a:latin typeface="Twinkl" pitchFamily="2" charset="0"/>
            </a:rPr>
            <a:t> Hooley</a:t>
          </a:r>
        </a:p>
        <a:p>
          <a:pPr marL="0" lvl="0" indent="0" algn="ctr" defTabSz="400050">
            <a:lnSpc>
              <a:spcPct val="90000"/>
            </a:lnSpc>
            <a:spcBef>
              <a:spcPct val="0"/>
            </a:spcBef>
            <a:spcAft>
              <a:spcPct val="35000"/>
            </a:spcAft>
            <a:buNone/>
          </a:pPr>
          <a:r>
            <a:rPr lang="en-US" sz="900" kern="1200" dirty="0">
              <a:latin typeface="Twinkl" pitchFamily="2" charset="0"/>
            </a:rPr>
            <a:t>Nursery Teacher &amp; EYFS Lead</a:t>
          </a:r>
        </a:p>
      </dsp:txBody>
      <dsp:txXfrm>
        <a:off x="2751346" y="1549018"/>
        <a:ext cx="1530396" cy="540139"/>
      </dsp:txXfrm>
    </dsp:sp>
    <dsp:sp modelId="{CE1C2C49-BE46-46B3-A789-7D5F23B3C4EA}">
      <dsp:nvSpPr>
        <dsp:cNvPr id="0" name=""/>
        <dsp:cNvSpPr/>
      </dsp:nvSpPr>
      <dsp:spPr>
        <a:xfrm>
          <a:off x="4871310" y="168660"/>
          <a:ext cx="1700440" cy="20005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6FDFF16-51FC-43A7-ACDC-241DEAE8511E}">
      <dsp:nvSpPr>
        <dsp:cNvPr id="0" name=""/>
        <dsp:cNvSpPr/>
      </dsp:nvSpPr>
      <dsp:spPr>
        <a:xfrm>
          <a:off x="4956332" y="248681"/>
          <a:ext cx="1530396" cy="1300336"/>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46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4ABD4A-B14F-4C46-B785-1F1F94027FDF}">
      <dsp:nvSpPr>
        <dsp:cNvPr id="0" name=""/>
        <dsp:cNvSpPr/>
      </dsp:nvSpPr>
      <dsp:spPr>
        <a:xfrm>
          <a:off x="4956332" y="1549018"/>
          <a:ext cx="1530396" cy="54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Twinkl" pitchFamily="2" charset="0"/>
            </a:rPr>
            <a:t>Miss Richards</a:t>
          </a:r>
        </a:p>
        <a:p>
          <a:pPr marL="0" lvl="0" indent="0" algn="ctr" defTabSz="400050">
            <a:lnSpc>
              <a:spcPct val="90000"/>
            </a:lnSpc>
            <a:spcBef>
              <a:spcPct val="0"/>
            </a:spcBef>
            <a:spcAft>
              <a:spcPct val="35000"/>
            </a:spcAft>
            <a:buNone/>
          </a:pPr>
          <a:r>
            <a:rPr lang="en-US" sz="900" kern="1200" dirty="0">
              <a:latin typeface="Twinkl" pitchFamily="2" charset="0"/>
            </a:rPr>
            <a:t>Keyworker</a:t>
          </a:r>
        </a:p>
      </dsp:txBody>
      <dsp:txXfrm>
        <a:off x="4956332" y="1549018"/>
        <a:ext cx="1530396" cy="540139"/>
      </dsp:txXfrm>
    </dsp:sp>
    <dsp:sp modelId="{B9CDAEA8-74CD-4E8B-9E9B-AEE532F53E08}">
      <dsp:nvSpPr>
        <dsp:cNvPr id="0" name=""/>
        <dsp:cNvSpPr/>
      </dsp:nvSpPr>
      <dsp:spPr>
        <a:xfrm>
          <a:off x="7076296" y="168660"/>
          <a:ext cx="1700440" cy="20005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4DCCC6-59BE-4E5A-BB7F-355EA1CFDF96}">
      <dsp:nvSpPr>
        <dsp:cNvPr id="0" name=""/>
        <dsp:cNvSpPr/>
      </dsp:nvSpPr>
      <dsp:spPr>
        <a:xfrm>
          <a:off x="7161318" y="248681"/>
          <a:ext cx="1530396" cy="1300336"/>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r="132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393E0-A41A-4A48-8F6F-CE96C65BA258}">
      <dsp:nvSpPr>
        <dsp:cNvPr id="0" name=""/>
        <dsp:cNvSpPr/>
      </dsp:nvSpPr>
      <dsp:spPr>
        <a:xfrm>
          <a:off x="7161318" y="1549018"/>
          <a:ext cx="1530396" cy="54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winkl" pitchFamily="2" charset="0"/>
            </a:rPr>
            <a:t>Mrs</a:t>
          </a:r>
          <a:r>
            <a:rPr lang="en-US" sz="900" kern="1200" dirty="0">
              <a:latin typeface="Twinkl" pitchFamily="2" charset="0"/>
            </a:rPr>
            <a:t> Sampson-Giles</a:t>
          </a:r>
        </a:p>
        <a:p>
          <a:pPr marL="0" lvl="0" indent="0" algn="ctr" defTabSz="400050">
            <a:lnSpc>
              <a:spcPct val="90000"/>
            </a:lnSpc>
            <a:spcBef>
              <a:spcPct val="0"/>
            </a:spcBef>
            <a:spcAft>
              <a:spcPct val="35000"/>
            </a:spcAft>
            <a:buNone/>
          </a:pPr>
          <a:r>
            <a:rPr lang="en-US" sz="900" kern="1200" dirty="0">
              <a:latin typeface="Twinkl" pitchFamily="2" charset="0"/>
            </a:rPr>
            <a:t>Keyworker</a:t>
          </a:r>
        </a:p>
      </dsp:txBody>
      <dsp:txXfrm>
        <a:off x="7161318" y="1549018"/>
        <a:ext cx="1530396" cy="540139"/>
      </dsp:txXfrm>
    </dsp:sp>
    <dsp:sp modelId="{0087B2B5-53E0-4AB0-B2D6-B4E88A2D8657}">
      <dsp:nvSpPr>
        <dsp:cNvPr id="0" name=""/>
        <dsp:cNvSpPr/>
      </dsp:nvSpPr>
      <dsp:spPr>
        <a:xfrm>
          <a:off x="9281282" y="168660"/>
          <a:ext cx="1700440" cy="20005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C8348F-A0AA-41C4-8913-74E272F74AF2}">
      <dsp:nvSpPr>
        <dsp:cNvPr id="0" name=""/>
        <dsp:cNvSpPr/>
      </dsp:nvSpPr>
      <dsp:spPr>
        <a:xfrm>
          <a:off x="9366304" y="248681"/>
          <a:ext cx="1530396" cy="1300336"/>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l="132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25F0C-F192-4140-ABA9-7B9A1359CEDF}">
      <dsp:nvSpPr>
        <dsp:cNvPr id="0" name=""/>
        <dsp:cNvSpPr/>
      </dsp:nvSpPr>
      <dsp:spPr>
        <a:xfrm>
          <a:off x="9366304" y="1549018"/>
          <a:ext cx="1530396" cy="54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winkl" pitchFamily="2" charset="0"/>
            </a:rPr>
            <a:t>Mrs</a:t>
          </a:r>
          <a:r>
            <a:rPr lang="en-US" sz="900" kern="1200" dirty="0">
              <a:latin typeface="Twinkl" pitchFamily="2" charset="0"/>
            </a:rPr>
            <a:t> Daniels</a:t>
          </a:r>
        </a:p>
        <a:p>
          <a:pPr marL="0" lvl="0" indent="0" algn="ctr" defTabSz="400050">
            <a:lnSpc>
              <a:spcPct val="90000"/>
            </a:lnSpc>
            <a:spcBef>
              <a:spcPct val="0"/>
            </a:spcBef>
            <a:spcAft>
              <a:spcPct val="35000"/>
            </a:spcAft>
            <a:buNone/>
          </a:pPr>
          <a:r>
            <a:rPr lang="en-US" sz="900" kern="1200" dirty="0">
              <a:latin typeface="Twinkl" pitchFamily="2" charset="0"/>
            </a:rPr>
            <a:t>Keyworker</a:t>
          </a:r>
        </a:p>
      </dsp:txBody>
      <dsp:txXfrm>
        <a:off x="9366304" y="1549018"/>
        <a:ext cx="1530396" cy="540139"/>
      </dsp:txXfrm>
    </dsp:sp>
    <dsp:sp modelId="{22CDF6EA-F022-4A71-A96B-A5FB160599AF}">
      <dsp:nvSpPr>
        <dsp:cNvPr id="0" name=""/>
        <dsp:cNvSpPr/>
      </dsp:nvSpPr>
      <dsp:spPr>
        <a:xfrm>
          <a:off x="2666324" y="2367988"/>
          <a:ext cx="1700440" cy="20005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B2885C7-FA68-4F63-8F6C-3AF15781D3F4}">
      <dsp:nvSpPr>
        <dsp:cNvPr id="0" name=""/>
        <dsp:cNvSpPr/>
      </dsp:nvSpPr>
      <dsp:spPr>
        <a:xfrm rot="5400000">
          <a:off x="2822479" y="2339222"/>
          <a:ext cx="1388130" cy="1517909"/>
        </a:xfrm>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9C1F63-A804-44F1-9EC7-68D03657212A}">
      <dsp:nvSpPr>
        <dsp:cNvPr id="0" name=""/>
        <dsp:cNvSpPr/>
      </dsp:nvSpPr>
      <dsp:spPr>
        <a:xfrm>
          <a:off x="2751346" y="3748345"/>
          <a:ext cx="1530396" cy="54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winkl" pitchFamily="2" charset="0"/>
            </a:rPr>
            <a:t>Mrs</a:t>
          </a:r>
          <a:r>
            <a:rPr lang="en-US" sz="900" kern="1200" dirty="0">
              <a:latin typeface="Twinkl" pitchFamily="2" charset="0"/>
            </a:rPr>
            <a:t> Chester</a:t>
          </a:r>
        </a:p>
        <a:p>
          <a:pPr marL="0" lvl="0" indent="0" algn="ctr" defTabSz="400050">
            <a:lnSpc>
              <a:spcPct val="90000"/>
            </a:lnSpc>
            <a:spcBef>
              <a:spcPct val="0"/>
            </a:spcBef>
            <a:spcAft>
              <a:spcPct val="35000"/>
            </a:spcAft>
            <a:buNone/>
          </a:pPr>
          <a:r>
            <a:rPr lang="en-US" sz="900" kern="1200" dirty="0">
              <a:latin typeface="Twinkl" pitchFamily="2" charset="0"/>
            </a:rPr>
            <a:t>Lunch Club</a:t>
          </a:r>
        </a:p>
      </dsp:txBody>
      <dsp:txXfrm>
        <a:off x="2751346" y="3748345"/>
        <a:ext cx="1530396" cy="540139"/>
      </dsp:txXfrm>
    </dsp:sp>
    <dsp:sp modelId="{87C458EB-5FBD-4C53-8B3D-D4A67A24F7F8}">
      <dsp:nvSpPr>
        <dsp:cNvPr id="0" name=""/>
        <dsp:cNvSpPr/>
      </dsp:nvSpPr>
      <dsp:spPr>
        <a:xfrm>
          <a:off x="4871310" y="2353605"/>
          <a:ext cx="1700440" cy="20005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FEAAF5-3505-4530-A9B1-500CCF43EEC5}">
      <dsp:nvSpPr>
        <dsp:cNvPr id="0" name=""/>
        <dsp:cNvSpPr/>
      </dsp:nvSpPr>
      <dsp:spPr>
        <a:xfrm>
          <a:off x="4963449" y="2498279"/>
          <a:ext cx="1530396" cy="1300336"/>
        </a:xfrm>
        <a:prstGeom prst="rect">
          <a:avLst/>
        </a:prstGeom>
        <a:blipFill dpi="0" rotWithShape="1">
          <a:blip xmlns:r="http://schemas.openxmlformats.org/officeDocument/2006/relationships" r:embed="rId7" cstate="screen">
            <a:extLst>
              <a:ext uri="{28A0092B-C50C-407E-A947-70E740481C1C}">
                <a14:useLocalDpi xmlns:a14="http://schemas.microsoft.com/office/drawing/2010/main"/>
              </a:ext>
            </a:extLst>
          </a:blip>
          <a:srcRect/>
          <a:stretch>
            <a:fillRect l="46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5A11C8-BD27-47B6-A078-8E79D896824F}">
      <dsp:nvSpPr>
        <dsp:cNvPr id="0" name=""/>
        <dsp:cNvSpPr/>
      </dsp:nvSpPr>
      <dsp:spPr>
        <a:xfrm>
          <a:off x="4956332" y="3733963"/>
          <a:ext cx="1530396" cy="54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Twinkl" pitchFamily="2" charset="0"/>
            </a:rPr>
            <a:t>Miss </a:t>
          </a:r>
          <a:r>
            <a:rPr lang="en-US" sz="900" kern="1200" dirty="0" err="1">
              <a:latin typeface="Twinkl" pitchFamily="2" charset="0"/>
            </a:rPr>
            <a:t>Spiby</a:t>
          </a:r>
          <a:endParaRPr lang="en-US" sz="900" kern="1200" dirty="0">
            <a:latin typeface="Twinkl" pitchFamily="2" charset="0"/>
          </a:endParaRPr>
        </a:p>
        <a:p>
          <a:pPr marL="0" lvl="0" indent="0" algn="ctr" defTabSz="400050">
            <a:lnSpc>
              <a:spcPct val="90000"/>
            </a:lnSpc>
            <a:spcBef>
              <a:spcPct val="0"/>
            </a:spcBef>
            <a:spcAft>
              <a:spcPct val="35000"/>
            </a:spcAft>
            <a:buNone/>
          </a:pPr>
          <a:r>
            <a:rPr lang="en-US" sz="900" kern="1200" dirty="0">
              <a:latin typeface="Twinkl" pitchFamily="2" charset="0"/>
            </a:rPr>
            <a:t>Lunch Club</a:t>
          </a:r>
        </a:p>
      </dsp:txBody>
      <dsp:txXfrm>
        <a:off x="4956332" y="3733963"/>
        <a:ext cx="1530396" cy="540139"/>
      </dsp:txXfrm>
    </dsp:sp>
    <dsp:sp modelId="{73505CB6-6496-4C14-9C85-70EBC48BF850}">
      <dsp:nvSpPr>
        <dsp:cNvPr id="0" name=""/>
        <dsp:cNvSpPr/>
      </dsp:nvSpPr>
      <dsp:spPr>
        <a:xfrm>
          <a:off x="7076296" y="2353605"/>
          <a:ext cx="1700440" cy="20005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B201BBC-2B4C-4DDA-A510-C10FE458E540}">
      <dsp:nvSpPr>
        <dsp:cNvPr id="0" name=""/>
        <dsp:cNvSpPr/>
      </dsp:nvSpPr>
      <dsp:spPr>
        <a:xfrm>
          <a:off x="7161318" y="2433626"/>
          <a:ext cx="1530396" cy="1300336"/>
        </a:xfrm>
        <a:prstGeom prst="rect">
          <a:avLst/>
        </a:prstGeom>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l="66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5C19D-54C6-49FA-ACF1-2E1DDC5B71BD}">
      <dsp:nvSpPr>
        <dsp:cNvPr id="0" name=""/>
        <dsp:cNvSpPr/>
      </dsp:nvSpPr>
      <dsp:spPr>
        <a:xfrm>
          <a:off x="7161318" y="3733963"/>
          <a:ext cx="1530396" cy="54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latin typeface="Twinkl" pitchFamily="2" charset="0"/>
            </a:rPr>
            <a:t>Mrs</a:t>
          </a:r>
          <a:r>
            <a:rPr lang="en-US" sz="900" kern="1200" dirty="0">
              <a:latin typeface="Twinkl" pitchFamily="2" charset="0"/>
            </a:rPr>
            <a:t> Cameron</a:t>
          </a:r>
        </a:p>
        <a:p>
          <a:pPr marL="0" lvl="0" indent="0" algn="ctr" defTabSz="400050">
            <a:lnSpc>
              <a:spcPct val="90000"/>
            </a:lnSpc>
            <a:spcBef>
              <a:spcPct val="0"/>
            </a:spcBef>
            <a:spcAft>
              <a:spcPct val="35000"/>
            </a:spcAft>
            <a:buNone/>
          </a:pPr>
          <a:r>
            <a:rPr lang="en-US" sz="900" kern="1200" dirty="0">
              <a:latin typeface="Twinkl" pitchFamily="2" charset="0"/>
            </a:rPr>
            <a:t>Lunch Club</a:t>
          </a:r>
        </a:p>
      </dsp:txBody>
      <dsp:txXfrm>
        <a:off x="7161318" y="3733963"/>
        <a:ext cx="1530396" cy="5401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56AF6-A819-4030-B75A-A427202C910C}">
      <dsp:nvSpPr>
        <dsp:cNvPr id="0" name=""/>
        <dsp:cNvSpPr/>
      </dsp:nvSpPr>
      <dsp:spPr>
        <a:xfrm>
          <a:off x="426387" y="169185"/>
          <a:ext cx="1711739" cy="201381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BA6ECF2-3E93-4ABB-90C6-E535A2D69B79}">
      <dsp:nvSpPr>
        <dsp:cNvPr id="0" name=""/>
        <dsp:cNvSpPr/>
      </dsp:nvSpPr>
      <dsp:spPr>
        <a:xfrm>
          <a:off x="511974" y="249738"/>
          <a:ext cx="1540565" cy="1308977"/>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263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0614D-ADF0-4E1D-B229-8E28F84411DB}">
      <dsp:nvSpPr>
        <dsp:cNvPr id="0" name=""/>
        <dsp:cNvSpPr/>
      </dsp:nvSpPr>
      <dsp:spPr>
        <a:xfrm>
          <a:off x="511974" y="1558715"/>
          <a:ext cx="1540565" cy="5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Cross</a:t>
          </a:r>
        </a:p>
        <a:p>
          <a:pPr marL="0" lvl="0" indent="0" algn="ctr" defTabSz="444500">
            <a:lnSpc>
              <a:spcPct val="90000"/>
            </a:lnSpc>
            <a:spcBef>
              <a:spcPct val="0"/>
            </a:spcBef>
            <a:spcAft>
              <a:spcPct val="35000"/>
            </a:spcAft>
            <a:buNone/>
          </a:pPr>
          <a:r>
            <a:rPr lang="en-US" sz="1000" kern="1200" dirty="0">
              <a:latin typeface="Twinkl" pitchFamily="2" charset="0"/>
            </a:rPr>
            <a:t>Teacher</a:t>
          </a:r>
        </a:p>
      </dsp:txBody>
      <dsp:txXfrm>
        <a:off x="511974" y="1558715"/>
        <a:ext cx="1540565" cy="543728"/>
      </dsp:txXfrm>
    </dsp:sp>
    <dsp:sp modelId="{2FA368C2-AAB3-494F-9D1E-BBEEF933C46B}">
      <dsp:nvSpPr>
        <dsp:cNvPr id="0" name=""/>
        <dsp:cNvSpPr/>
      </dsp:nvSpPr>
      <dsp:spPr>
        <a:xfrm>
          <a:off x="2646024" y="169185"/>
          <a:ext cx="1711739" cy="201381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5FCF43C-3BF8-4EA6-B05E-4149E2623010}">
      <dsp:nvSpPr>
        <dsp:cNvPr id="0" name=""/>
        <dsp:cNvSpPr/>
      </dsp:nvSpPr>
      <dsp:spPr>
        <a:xfrm>
          <a:off x="2731611" y="249738"/>
          <a:ext cx="1540565" cy="1308977"/>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68CC28-EC05-413A-9BF9-C55B1AE73FB7}">
      <dsp:nvSpPr>
        <dsp:cNvPr id="0" name=""/>
        <dsp:cNvSpPr/>
      </dsp:nvSpPr>
      <dsp:spPr>
        <a:xfrm>
          <a:off x="2731611" y="1558715"/>
          <a:ext cx="1540565" cy="5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winkl" pitchFamily="2" charset="0"/>
            </a:rPr>
            <a:t>Miss Shepherd</a:t>
          </a:r>
        </a:p>
        <a:p>
          <a:pPr marL="0" lvl="0" indent="0" algn="ctr" defTabSz="444500">
            <a:lnSpc>
              <a:spcPct val="90000"/>
            </a:lnSpc>
            <a:spcBef>
              <a:spcPct val="0"/>
            </a:spcBef>
            <a:spcAft>
              <a:spcPct val="35000"/>
            </a:spcAft>
            <a:buNone/>
          </a:pPr>
          <a:r>
            <a:rPr lang="en-US" sz="1000" kern="1200" dirty="0">
              <a:latin typeface="Twinkl" pitchFamily="2" charset="0"/>
            </a:rPr>
            <a:t>Teacher</a:t>
          </a:r>
        </a:p>
      </dsp:txBody>
      <dsp:txXfrm>
        <a:off x="2731611" y="1558715"/>
        <a:ext cx="1540565" cy="543728"/>
      </dsp:txXfrm>
    </dsp:sp>
    <dsp:sp modelId="{DFE888A3-0EED-4682-B098-836A4D57B26E}">
      <dsp:nvSpPr>
        <dsp:cNvPr id="0" name=""/>
        <dsp:cNvSpPr/>
      </dsp:nvSpPr>
      <dsp:spPr>
        <a:xfrm>
          <a:off x="4865661" y="169185"/>
          <a:ext cx="1711739" cy="201381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F7F6EB8-197B-43C0-A74B-C7F349151E25}">
      <dsp:nvSpPr>
        <dsp:cNvPr id="0" name=""/>
        <dsp:cNvSpPr/>
      </dsp:nvSpPr>
      <dsp:spPr>
        <a:xfrm>
          <a:off x="4951248" y="249738"/>
          <a:ext cx="1540565" cy="1308977"/>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4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9351E-3ECF-472C-8956-94A6F25C4256}">
      <dsp:nvSpPr>
        <dsp:cNvPr id="0" name=""/>
        <dsp:cNvSpPr/>
      </dsp:nvSpPr>
      <dsp:spPr>
        <a:xfrm>
          <a:off x="4951248" y="1558715"/>
          <a:ext cx="1540565" cy="5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winkl" pitchFamily="2" charset="0"/>
            </a:rPr>
            <a:t>Miss Holland</a:t>
          </a:r>
        </a:p>
        <a:p>
          <a:pPr marL="0" lvl="0" indent="0" algn="ctr" defTabSz="444500">
            <a:lnSpc>
              <a:spcPct val="90000"/>
            </a:lnSpc>
            <a:spcBef>
              <a:spcPct val="0"/>
            </a:spcBef>
            <a:spcAft>
              <a:spcPct val="35000"/>
            </a:spcAft>
            <a:buNone/>
          </a:pPr>
          <a:r>
            <a:rPr lang="en-US" sz="1000" kern="1200" dirty="0">
              <a:latin typeface="Twinkl" pitchFamily="2" charset="0"/>
            </a:rPr>
            <a:t>Teacher</a:t>
          </a:r>
        </a:p>
      </dsp:txBody>
      <dsp:txXfrm>
        <a:off x="4951248" y="1558715"/>
        <a:ext cx="1540565" cy="543728"/>
      </dsp:txXfrm>
    </dsp:sp>
    <dsp:sp modelId="{67E82AB5-13F1-4976-8848-DE71743CDEFA}">
      <dsp:nvSpPr>
        <dsp:cNvPr id="0" name=""/>
        <dsp:cNvSpPr/>
      </dsp:nvSpPr>
      <dsp:spPr>
        <a:xfrm>
          <a:off x="7085298" y="169185"/>
          <a:ext cx="1711739" cy="201381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0CD2199-9E81-48D6-81FC-3C930963635D}">
      <dsp:nvSpPr>
        <dsp:cNvPr id="0" name=""/>
        <dsp:cNvSpPr/>
      </dsp:nvSpPr>
      <dsp:spPr>
        <a:xfrm>
          <a:off x="7170885" y="249738"/>
          <a:ext cx="1540565" cy="1308977"/>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l="6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0ACB94-2FCE-4419-B51B-3BF12EC88787}">
      <dsp:nvSpPr>
        <dsp:cNvPr id="0" name=""/>
        <dsp:cNvSpPr/>
      </dsp:nvSpPr>
      <dsp:spPr>
        <a:xfrm>
          <a:off x="7170885" y="1558715"/>
          <a:ext cx="1540565" cy="5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Ades</a:t>
          </a:r>
        </a:p>
        <a:p>
          <a:pPr marL="0" lvl="0" indent="0" algn="ctr" defTabSz="444500">
            <a:lnSpc>
              <a:spcPct val="90000"/>
            </a:lnSpc>
            <a:spcBef>
              <a:spcPct val="0"/>
            </a:spcBef>
            <a:spcAft>
              <a:spcPct val="35000"/>
            </a:spcAft>
            <a:buNone/>
          </a:pPr>
          <a:r>
            <a:rPr lang="en-US" sz="1000" kern="1200" dirty="0">
              <a:latin typeface="Twinkl" pitchFamily="2" charset="0"/>
            </a:rPr>
            <a:t>Teacher</a:t>
          </a:r>
        </a:p>
      </dsp:txBody>
      <dsp:txXfrm>
        <a:off x="7170885" y="1558715"/>
        <a:ext cx="1540565" cy="543728"/>
      </dsp:txXfrm>
    </dsp:sp>
    <dsp:sp modelId="{67466AB5-1B11-47AF-96CF-2EFC4AF00FE6}">
      <dsp:nvSpPr>
        <dsp:cNvPr id="0" name=""/>
        <dsp:cNvSpPr/>
      </dsp:nvSpPr>
      <dsp:spPr>
        <a:xfrm>
          <a:off x="9304935" y="169185"/>
          <a:ext cx="1711739" cy="201381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3B66466-9C02-4240-B9A1-172EE79D8011}">
      <dsp:nvSpPr>
        <dsp:cNvPr id="0" name=""/>
        <dsp:cNvSpPr/>
      </dsp:nvSpPr>
      <dsp:spPr>
        <a:xfrm>
          <a:off x="9390522" y="249738"/>
          <a:ext cx="1540565" cy="1308977"/>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l="329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9C3744-8ECC-4F1C-BD7D-7620FA4047D7}">
      <dsp:nvSpPr>
        <dsp:cNvPr id="0" name=""/>
        <dsp:cNvSpPr/>
      </dsp:nvSpPr>
      <dsp:spPr>
        <a:xfrm>
          <a:off x="9390522" y="1558715"/>
          <a:ext cx="1540565" cy="5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Perks</a:t>
          </a:r>
        </a:p>
        <a:p>
          <a:pPr marL="0" lvl="0" indent="0" algn="ctr" defTabSz="444500">
            <a:lnSpc>
              <a:spcPct val="90000"/>
            </a:lnSpc>
            <a:spcBef>
              <a:spcPct val="0"/>
            </a:spcBef>
            <a:spcAft>
              <a:spcPct val="35000"/>
            </a:spcAft>
            <a:buNone/>
          </a:pPr>
          <a:r>
            <a:rPr lang="en-US" sz="1000" kern="1200" dirty="0">
              <a:latin typeface="Twinkl" pitchFamily="2" charset="0"/>
            </a:rPr>
            <a:t>Teaching Assistant &amp; PPA Cover</a:t>
          </a:r>
        </a:p>
      </dsp:txBody>
      <dsp:txXfrm>
        <a:off x="9390522" y="1558715"/>
        <a:ext cx="1540565" cy="543728"/>
      </dsp:txXfrm>
    </dsp:sp>
    <dsp:sp modelId="{6EF3DB6C-B25E-41E7-A938-FEC0A30EC552}">
      <dsp:nvSpPr>
        <dsp:cNvPr id="0" name=""/>
        <dsp:cNvSpPr/>
      </dsp:nvSpPr>
      <dsp:spPr>
        <a:xfrm>
          <a:off x="2646024" y="2354170"/>
          <a:ext cx="1711739" cy="201381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9717AB-E5B1-4BD3-A663-EB424BEC0455}">
      <dsp:nvSpPr>
        <dsp:cNvPr id="0" name=""/>
        <dsp:cNvSpPr/>
      </dsp:nvSpPr>
      <dsp:spPr>
        <a:xfrm>
          <a:off x="2731611" y="2434722"/>
          <a:ext cx="1540565" cy="1308977"/>
        </a:xfrm>
        <a:prstGeom prst="rect">
          <a:avLst/>
        </a:prstGeom>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r="66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8D6F8-B404-4780-B35E-4E94C998E0E3}">
      <dsp:nvSpPr>
        <dsp:cNvPr id="0" name=""/>
        <dsp:cNvSpPr/>
      </dsp:nvSpPr>
      <dsp:spPr>
        <a:xfrm>
          <a:off x="2731611" y="3743700"/>
          <a:ext cx="1540565" cy="5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winkl" pitchFamily="2" charset="0"/>
            </a:rPr>
            <a:t>Miss Patterson </a:t>
          </a:r>
        </a:p>
        <a:p>
          <a:pPr marL="0" lvl="0" indent="0" algn="ctr" defTabSz="444500">
            <a:lnSpc>
              <a:spcPct val="90000"/>
            </a:lnSpc>
            <a:spcBef>
              <a:spcPct val="0"/>
            </a:spcBef>
            <a:spcAft>
              <a:spcPct val="35000"/>
            </a:spcAft>
            <a:buNone/>
          </a:pPr>
          <a:r>
            <a:rPr lang="en-US" sz="1000" kern="1200" dirty="0">
              <a:latin typeface="Twinkl" pitchFamily="2" charset="0"/>
            </a:rPr>
            <a:t>Teaching Assistant</a:t>
          </a:r>
        </a:p>
      </dsp:txBody>
      <dsp:txXfrm>
        <a:off x="2731611" y="3743700"/>
        <a:ext cx="1540565" cy="543728"/>
      </dsp:txXfrm>
    </dsp:sp>
    <dsp:sp modelId="{6F7F4DCF-9275-447B-B721-A9D1BD600EA8}">
      <dsp:nvSpPr>
        <dsp:cNvPr id="0" name=""/>
        <dsp:cNvSpPr/>
      </dsp:nvSpPr>
      <dsp:spPr>
        <a:xfrm>
          <a:off x="4865661" y="2354170"/>
          <a:ext cx="1711739" cy="201381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C703EF-969F-4973-9B7E-989A2672A6E4}">
      <dsp:nvSpPr>
        <dsp:cNvPr id="0" name=""/>
        <dsp:cNvSpPr/>
      </dsp:nvSpPr>
      <dsp:spPr>
        <a:xfrm>
          <a:off x="4951248" y="2434722"/>
          <a:ext cx="1540565" cy="1308977"/>
        </a:xfrm>
        <a:prstGeom prst="rect">
          <a:avLst/>
        </a:prstGeom>
        <a:blipFill dpi="0" rotWithShape="1">
          <a:blip xmlns:r="http://schemas.openxmlformats.org/officeDocument/2006/relationships" r:embed="rId7" cstate="screen">
            <a:extLst>
              <a:ext uri="{28A0092B-C50C-407E-A947-70E740481C1C}">
                <a14:useLocalDpi xmlns:a14="http://schemas.microsoft.com/office/drawing/2010/main"/>
              </a:ext>
            </a:extLst>
          </a:blip>
          <a:srcRect/>
          <a:stretch>
            <a:fillRect l="4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C46CC0-529B-40C8-942D-748CECC823DE}">
      <dsp:nvSpPr>
        <dsp:cNvPr id="0" name=""/>
        <dsp:cNvSpPr/>
      </dsp:nvSpPr>
      <dsp:spPr>
        <a:xfrm>
          <a:off x="4951248" y="3743700"/>
          <a:ext cx="1540565" cy="5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a:t>
          </a:r>
          <a:r>
            <a:rPr lang="en-US" sz="1000" kern="1200" dirty="0">
              <a:latin typeface="Twinkl" pitchFamily="2" charset="0"/>
            </a:rPr>
            <a:t> Fulwood</a:t>
          </a:r>
        </a:p>
        <a:p>
          <a:pPr marL="0" lvl="0" indent="0" algn="ctr" defTabSz="444500">
            <a:lnSpc>
              <a:spcPct val="90000"/>
            </a:lnSpc>
            <a:spcBef>
              <a:spcPct val="0"/>
            </a:spcBef>
            <a:spcAft>
              <a:spcPct val="35000"/>
            </a:spcAft>
            <a:buNone/>
          </a:pPr>
          <a:r>
            <a:rPr lang="en-US" sz="1000" kern="1200" dirty="0">
              <a:latin typeface="Twinkl" pitchFamily="2" charset="0"/>
            </a:rPr>
            <a:t>PPA Cover</a:t>
          </a:r>
        </a:p>
      </dsp:txBody>
      <dsp:txXfrm>
        <a:off x="4951248" y="3743700"/>
        <a:ext cx="1540565" cy="543728"/>
      </dsp:txXfrm>
    </dsp:sp>
    <dsp:sp modelId="{4CDA5B08-6205-4570-98DC-7CF41E499780}">
      <dsp:nvSpPr>
        <dsp:cNvPr id="0" name=""/>
        <dsp:cNvSpPr/>
      </dsp:nvSpPr>
      <dsp:spPr>
        <a:xfrm>
          <a:off x="7085298" y="2354170"/>
          <a:ext cx="1711739" cy="201381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B01352E-A6E7-45CE-AF0A-379C1C4824A4}">
      <dsp:nvSpPr>
        <dsp:cNvPr id="0" name=""/>
        <dsp:cNvSpPr/>
      </dsp:nvSpPr>
      <dsp:spPr>
        <a:xfrm>
          <a:off x="7170885" y="2434722"/>
          <a:ext cx="1540565" cy="1308977"/>
        </a:xfrm>
        <a:prstGeom prst="rect">
          <a:avLst/>
        </a:prstGeom>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r="131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C910FF-6343-4496-81A5-6AAEB8532E3F}">
      <dsp:nvSpPr>
        <dsp:cNvPr id="0" name=""/>
        <dsp:cNvSpPr/>
      </dsp:nvSpPr>
      <dsp:spPr>
        <a:xfrm>
          <a:off x="7170885" y="3743700"/>
          <a:ext cx="1540565" cy="5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Swain</a:t>
          </a:r>
        </a:p>
        <a:p>
          <a:pPr marL="0" lvl="0" indent="0" algn="ctr" defTabSz="444500">
            <a:lnSpc>
              <a:spcPct val="90000"/>
            </a:lnSpc>
            <a:spcBef>
              <a:spcPct val="0"/>
            </a:spcBef>
            <a:spcAft>
              <a:spcPct val="35000"/>
            </a:spcAft>
            <a:buNone/>
          </a:pPr>
          <a:r>
            <a:rPr lang="en-US" sz="1000" kern="1200" dirty="0">
              <a:latin typeface="Twinkl" pitchFamily="2" charset="0"/>
            </a:rPr>
            <a:t>Cover TA</a:t>
          </a:r>
          <a:endParaRPr lang="en-GB" sz="1000" kern="1200" dirty="0"/>
        </a:p>
      </dsp:txBody>
      <dsp:txXfrm>
        <a:off x="7170885" y="3743700"/>
        <a:ext cx="1540565" cy="5437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FC980-F622-4E9B-948E-7197B4D627F9}">
      <dsp:nvSpPr>
        <dsp:cNvPr id="0" name=""/>
        <dsp:cNvSpPr/>
      </dsp:nvSpPr>
      <dsp:spPr>
        <a:xfrm>
          <a:off x="949019" y="95279"/>
          <a:ext cx="1771998" cy="20847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C488F57-5E96-4E0B-8902-700E856417A1}">
      <dsp:nvSpPr>
        <dsp:cNvPr id="0" name=""/>
        <dsp:cNvSpPr/>
      </dsp:nvSpPr>
      <dsp:spPr>
        <a:xfrm>
          <a:off x="1037619" y="178667"/>
          <a:ext cx="1594798" cy="1355057"/>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63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B8F808-BE67-472A-9D3E-4B106D6AEC1A}">
      <dsp:nvSpPr>
        <dsp:cNvPr id="0" name=""/>
        <dsp:cNvSpPr/>
      </dsp:nvSpPr>
      <dsp:spPr>
        <a:xfrm>
          <a:off x="1037619" y="1533725"/>
          <a:ext cx="1594798" cy="56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winkl" pitchFamily="2" charset="0"/>
            </a:rPr>
            <a:t>Miss </a:t>
          </a:r>
          <a:r>
            <a:rPr lang="en-US" sz="1300" kern="1200" dirty="0" err="1">
              <a:latin typeface="Twinkl" pitchFamily="2" charset="0"/>
            </a:rPr>
            <a:t>Kerwood</a:t>
          </a:r>
          <a:r>
            <a:rPr lang="en-US" sz="1300" kern="1200" dirty="0">
              <a:latin typeface="Twinkl" pitchFamily="2" charset="0"/>
            </a:rPr>
            <a:t> </a:t>
          </a:r>
        </a:p>
        <a:p>
          <a:pPr marL="0" lvl="0" indent="0" algn="ctr" defTabSz="577850">
            <a:lnSpc>
              <a:spcPct val="90000"/>
            </a:lnSpc>
            <a:spcBef>
              <a:spcPct val="0"/>
            </a:spcBef>
            <a:spcAft>
              <a:spcPct val="35000"/>
            </a:spcAft>
            <a:buNone/>
          </a:pPr>
          <a:r>
            <a:rPr lang="en-US" sz="1300" kern="1200" dirty="0">
              <a:latin typeface="Twinkl" pitchFamily="2" charset="0"/>
            </a:rPr>
            <a:t>Teacher</a:t>
          </a:r>
        </a:p>
      </dsp:txBody>
      <dsp:txXfrm>
        <a:off x="1037619" y="1533725"/>
        <a:ext cx="1594798" cy="562870"/>
      </dsp:txXfrm>
    </dsp:sp>
    <dsp:sp modelId="{B254DE7D-25D6-42D1-80E7-042BA1C9F7E7}">
      <dsp:nvSpPr>
        <dsp:cNvPr id="0" name=""/>
        <dsp:cNvSpPr/>
      </dsp:nvSpPr>
      <dsp:spPr>
        <a:xfrm>
          <a:off x="3086025" y="95279"/>
          <a:ext cx="1771998" cy="20847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B236DC-F219-467F-98CA-070AED1CBCBD}">
      <dsp:nvSpPr>
        <dsp:cNvPr id="0" name=""/>
        <dsp:cNvSpPr/>
      </dsp:nvSpPr>
      <dsp:spPr>
        <a:xfrm>
          <a:off x="3174625" y="178667"/>
          <a:ext cx="1594798" cy="1355057"/>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5D07D9-A5FE-491A-A824-60E80466AE0F}">
      <dsp:nvSpPr>
        <dsp:cNvPr id="0" name=""/>
        <dsp:cNvSpPr/>
      </dsp:nvSpPr>
      <dsp:spPr>
        <a:xfrm>
          <a:off x="3174625" y="1533725"/>
          <a:ext cx="1594798" cy="56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winkl" pitchFamily="2" charset="0"/>
            </a:rPr>
            <a:t>Mr</a:t>
          </a:r>
          <a:r>
            <a:rPr lang="en-US" sz="1300" kern="1200" dirty="0">
              <a:latin typeface="Twinkl" pitchFamily="2" charset="0"/>
            </a:rPr>
            <a:t> Stewart</a:t>
          </a:r>
        </a:p>
        <a:p>
          <a:pPr marL="0" lvl="0" indent="0" algn="ctr" defTabSz="577850">
            <a:lnSpc>
              <a:spcPct val="90000"/>
            </a:lnSpc>
            <a:spcBef>
              <a:spcPct val="0"/>
            </a:spcBef>
            <a:spcAft>
              <a:spcPct val="35000"/>
            </a:spcAft>
            <a:buNone/>
          </a:pPr>
          <a:r>
            <a:rPr lang="en-US" sz="1300" kern="1200" dirty="0">
              <a:latin typeface="Twinkl" pitchFamily="2" charset="0"/>
            </a:rPr>
            <a:t>Teacher</a:t>
          </a:r>
        </a:p>
      </dsp:txBody>
      <dsp:txXfrm>
        <a:off x="3174625" y="1533725"/>
        <a:ext cx="1594798" cy="562870"/>
      </dsp:txXfrm>
    </dsp:sp>
    <dsp:sp modelId="{A94E7EA2-B7F5-4F78-8B94-443E7A6DBC79}">
      <dsp:nvSpPr>
        <dsp:cNvPr id="0" name=""/>
        <dsp:cNvSpPr/>
      </dsp:nvSpPr>
      <dsp:spPr>
        <a:xfrm>
          <a:off x="5223031" y="95279"/>
          <a:ext cx="1771998" cy="20847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D688EE3-E610-4D01-BA58-2B7F4149B0CF}">
      <dsp:nvSpPr>
        <dsp:cNvPr id="0" name=""/>
        <dsp:cNvSpPr/>
      </dsp:nvSpPr>
      <dsp:spPr>
        <a:xfrm>
          <a:off x="5311631" y="178667"/>
          <a:ext cx="1594798" cy="1355057"/>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63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AFDB7E-3AEF-4337-8B65-250A1507C5F8}">
      <dsp:nvSpPr>
        <dsp:cNvPr id="0" name=""/>
        <dsp:cNvSpPr/>
      </dsp:nvSpPr>
      <dsp:spPr>
        <a:xfrm>
          <a:off x="5311631" y="1533725"/>
          <a:ext cx="1594798" cy="56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winkl" pitchFamily="2" charset="0"/>
            </a:rPr>
            <a:t>Miss Deadman</a:t>
          </a:r>
        </a:p>
        <a:p>
          <a:pPr marL="0" lvl="0" indent="0" algn="ctr" defTabSz="577850">
            <a:lnSpc>
              <a:spcPct val="90000"/>
            </a:lnSpc>
            <a:spcBef>
              <a:spcPct val="0"/>
            </a:spcBef>
            <a:spcAft>
              <a:spcPct val="35000"/>
            </a:spcAft>
            <a:buNone/>
          </a:pPr>
          <a:r>
            <a:rPr lang="en-US" sz="1300" kern="1200" dirty="0">
              <a:latin typeface="Twinkl" pitchFamily="2" charset="0"/>
            </a:rPr>
            <a:t>PPA Cover</a:t>
          </a:r>
        </a:p>
      </dsp:txBody>
      <dsp:txXfrm>
        <a:off x="5311631" y="1533725"/>
        <a:ext cx="1594798" cy="562870"/>
      </dsp:txXfrm>
    </dsp:sp>
    <dsp:sp modelId="{B4D9822E-FBEA-4E92-9407-5FA265C025DA}">
      <dsp:nvSpPr>
        <dsp:cNvPr id="0" name=""/>
        <dsp:cNvSpPr/>
      </dsp:nvSpPr>
      <dsp:spPr>
        <a:xfrm>
          <a:off x="949019" y="2357183"/>
          <a:ext cx="1771998" cy="20847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EA647C1-83AF-4686-B00C-67A3000115E6}">
      <dsp:nvSpPr>
        <dsp:cNvPr id="0" name=""/>
        <dsp:cNvSpPr/>
      </dsp:nvSpPr>
      <dsp:spPr>
        <a:xfrm>
          <a:off x="1037619" y="2440571"/>
          <a:ext cx="1594798" cy="1355057"/>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r="318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CE1AF-7F94-4544-B2F1-447817C1C0DD}">
      <dsp:nvSpPr>
        <dsp:cNvPr id="0" name=""/>
        <dsp:cNvSpPr/>
      </dsp:nvSpPr>
      <dsp:spPr>
        <a:xfrm>
          <a:off x="1037619" y="3795629"/>
          <a:ext cx="1594798" cy="56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winkl" pitchFamily="2" charset="0"/>
            </a:rPr>
            <a:t>Mrs</a:t>
          </a:r>
          <a:r>
            <a:rPr lang="en-US" sz="1300" kern="1200" dirty="0">
              <a:latin typeface="Twinkl" pitchFamily="2" charset="0"/>
            </a:rPr>
            <a:t> Carmichael</a:t>
          </a:r>
        </a:p>
        <a:p>
          <a:pPr marL="0" lvl="0" indent="0" algn="ctr" defTabSz="577850">
            <a:lnSpc>
              <a:spcPct val="90000"/>
            </a:lnSpc>
            <a:spcBef>
              <a:spcPct val="0"/>
            </a:spcBef>
            <a:spcAft>
              <a:spcPct val="35000"/>
            </a:spcAft>
            <a:buNone/>
          </a:pPr>
          <a:r>
            <a:rPr lang="en-US" sz="1300" kern="1200" dirty="0">
              <a:latin typeface="Twinkl" pitchFamily="2" charset="0"/>
            </a:rPr>
            <a:t>Teaching Assistant</a:t>
          </a:r>
        </a:p>
      </dsp:txBody>
      <dsp:txXfrm>
        <a:off x="1037619" y="3795629"/>
        <a:ext cx="1594798" cy="562870"/>
      </dsp:txXfrm>
    </dsp:sp>
    <dsp:sp modelId="{13F731E6-4D7B-40E8-A058-DB7092D0B5BC}">
      <dsp:nvSpPr>
        <dsp:cNvPr id="0" name=""/>
        <dsp:cNvSpPr/>
      </dsp:nvSpPr>
      <dsp:spPr>
        <a:xfrm>
          <a:off x="3086025" y="2357183"/>
          <a:ext cx="1771998" cy="20847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051F538-9BFC-47E6-B6E3-76E63AFA4145}">
      <dsp:nvSpPr>
        <dsp:cNvPr id="0" name=""/>
        <dsp:cNvSpPr/>
      </dsp:nvSpPr>
      <dsp:spPr>
        <a:xfrm>
          <a:off x="3174625" y="2440571"/>
          <a:ext cx="1594798" cy="1355057"/>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0853B-A9FC-47FF-8EC0-0F41C57BE4D1}">
      <dsp:nvSpPr>
        <dsp:cNvPr id="0" name=""/>
        <dsp:cNvSpPr/>
      </dsp:nvSpPr>
      <dsp:spPr>
        <a:xfrm>
          <a:off x="3174625" y="3795629"/>
          <a:ext cx="1594798" cy="56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winkl" pitchFamily="2" charset="0"/>
            </a:rPr>
            <a:t>Miss Smith</a:t>
          </a:r>
        </a:p>
        <a:p>
          <a:pPr marL="0" lvl="0" indent="0" algn="ctr" defTabSz="577850">
            <a:lnSpc>
              <a:spcPct val="90000"/>
            </a:lnSpc>
            <a:spcBef>
              <a:spcPct val="0"/>
            </a:spcBef>
            <a:spcAft>
              <a:spcPct val="35000"/>
            </a:spcAft>
            <a:buNone/>
          </a:pPr>
          <a:r>
            <a:rPr lang="en-US" sz="1300" kern="1200" dirty="0">
              <a:latin typeface="Twinkl" pitchFamily="2" charset="0"/>
            </a:rPr>
            <a:t>Teaching Assistant</a:t>
          </a:r>
        </a:p>
      </dsp:txBody>
      <dsp:txXfrm>
        <a:off x="3174625" y="3795629"/>
        <a:ext cx="1594798" cy="562870"/>
      </dsp:txXfrm>
    </dsp:sp>
    <dsp:sp modelId="{97ED3FA7-54CC-4FB2-BC58-E6A93B6FF9FA}">
      <dsp:nvSpPr>
        <dsp:cNvPr id="0" name=""/>
        <dsp:cNvSpPr/>
      </dsp:nvSpPr>
      <dsp:spPr>
        <a:xfrm>
          <a:off x="5223031" y="2357183"/>
          <a:ext cx="1771998" cy="20847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9B65A78-2E85-42C1-9624-30022C4197C4}">
      <dsp:nvSpPr>
        <dsp:cNvPr id="0" name=""/>
        <dsp:cNvSpPr/>
      </dsp:nvSpPr>
      <dsp:spPr>
        <a:xfrm>
          <a:off x="5311631" y="2440571"/>
          <a:ext cx="1594798" cy="1355057"/>
        </a:xfrm>
        <a:prstGeom prst="rect">
          <a:avLst/>
        </a:prstGeom>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0D4FDF-300D-48F9-B286-39DB5865E73D}">
      <dsp:nvSpPr>
        <dsp:cNvPr id="0" name=""/>
        <dsp:cNvSpPr/>
      </dsp:nvSpPr>
      <dsp:spPr>
        <a:xfrm>
          <a:off x="5311631" y="3795629"/>
          <a:ext cx="1594798" cy="56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winkl" pitchFamily="2" charset="0"/>
            </a:rPr>
            <a:t>Mrs</a:t>
          </a:r>
          <a:r>
            <a:rPr lang="en-US" sz="1300" kern="1200" dirty="0">
              <a:latin typeface="Twinkl" pitchFamily="2" charset="0"/>
            </a:rPr>
            <a:t> Harrison</a:t>
          </a:r>
        </a:p>
        <a:p>
          <a:pPr marL="0" lvl="0" indent="0" algn="ctr" defTabSz="577850">
            <a:lnSpc>
              <a:spcPct val="90000"/>
            </a:lnSpc>
            <a:spcBef>
              <a:spcPct val="0"/>
            </a:spcBef>
            <a:spcAft>
              <a:spcPct val="35000"/>
            </a:spcAft>
            <a:buNone/>
          </a:pPr>
          <a:r>
            <a:rPr lang="en-US" sz="1300" kern="1200" dirty="0">
              <a:latin typeface="Twinkl" pitchFamily="2" charset="0"/>
            </a:rPr>
            <a:t>Teaching Assistant</a:t>
          </a:r>
        </a:p>
      </dsp:txBody>
      <dsp:txXfrm>
        <a:off x="5311631" y="3795629"/>
        <a:ext cx="1594798" cy="5628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9A45F-1125-4261-9828-389243AAE3CD}">
      <dsp:nvSpPr>
        <dsp:cNvPr id="0" name=""/>
        <dsp:cNvSpPr/>
      </dsp:nvSpPr>
      <dsp:spPr>
        <a:xfrm>
          <a:off x="3760" y="162256"/>
          <a:ext cx="1717388" cy="202045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0D6D208-F6CC-4BC6-BFC1-6EA3FCFD4FC8}">
      <dsp:nvSpPr>
        <dsp:cNvPr id="0" name=""/>
        <dsp:cNvSpPr/>
      </dsp:nvSpPr>
      <dsp:spPr>
        <a:xfrm>
          <a:off x="89629" y="243075"/>
          <a:ext cx="1545649" cy="1313297"/>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24FEAF-D73F-4266-B110-4AC89FF65C8B}">
      <dsp:nvSpPr>
        <dsp:cNvPr id="0" name=""/>
        <dsp:cNvSpPr/>
      </dsp:nvSpPr>
      <dsp:spPr>
        <a:xfrm>
          <a:off x="89629" y="1556372"/>
          <a:ext cx="1545649" cy="54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a:t>
          </a:r>
          <a:r>
            <a:rPr lang="en-US" sz="1000" kern="1200" dirty="0" err="1">
              <a:latin typeface="Twinkl" pitchFamily="2" charset="0"/>
            </a:rPr>
            <a:t>Clampin</a:t>
          </a:r>
          <a:r>
            <a:rPr lang="en-US" sz="1000" kern="1200" dirty="0">
              <a:latin typeface="Twinkl" pitchFamily="2" charset="0"/>
            </a:rPr>
            <a:t> </a:t>
          </a:r>
        </a:p>
        <a:p>
          <a:pPr marL="0" lvl="0" indent="0" algn="ctr" defTabSz="444500">
            <a:lnSpc>
              <a:spcPct val="90000"/>
            </a:lnSpc>
            <a:spcBef>
              <a:spcPct val="0"/>
            </a:spcBef>
            <a:spcAft>
              <a:spcPct val="35000"/>
            </a:spcAft>
            <a:buNone/>
          </a:pPr>
          <a:r>
            <a:rPr lang="en-US" sz="1000" kern="1200" dirty="0">
              <a:latin typeface="Twinkl" pitchFamily="2" charset="0"/>
            </a:rPr>
            <a:t>Teacher</a:t>
          </a:r>
        </a:p>
      </dsp:txBody>
      <dsp:txXfrm>
        <a:off x="89629" y="1556372"/>
        <a:ext cx="1545649" cy="545523"/>
      </dsp:txXfrm>
    </dsp:sp>
    <dsp:sp modelId="{5F313C30-8781-474C-8F99-20D862F58B52}">
      <dsp:nvSpPr>
        <dsp:cNvPr id="0" name=""/>
        <dsp:cNvSpPr/>
      </dsp:nvSpPr>
      <dsp:spPr>
        <a:xfrm>
          <a:off x="2074614" y="162256"/>
          <a:ext cx="1717388" cy="202045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0CBFBB-6956-4A88-B47D-821A5548A721}">
      <dsp:nvSpPr>
        <dsp:cNvPr id="0" name=""/>
        <dsp:cNvSpPr/>
      </dsp:nvSpPr>
      <dsp:spPr>
        <a:xfrm>
          <a:off x="2160483" y="243075"/>
          <a:ext cx="1545649" cy="1313297"/>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r="32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5E412F-4201-46CE-9B36-7C988E02FCA2}">
      <dsp:nvSpPr>
        <dsp:cNvPr id="0" name=""/>
        <dsp:cNvSpPr/>
      </dsp:nvSpPr>
      <dsp:spPr>
        <a:xfrm>
          <a:off x="2160483" y="1556372"/>
          <a:ext cx="1545649" cy="54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a:off x="2160483" y="1556372"/>
        <a:ext cx="1545649" cy="545523"/>
      </dsp:txXfrm>
    </dsp:sp>
    <dsp:sp modelId="{53A6A78B-10EB-413A-86ED-5F931DDD71E1}">
      <dsp:nvSpPr>
        <dsp:cNvPr id="0" name=""/>
        <dsp:cNvSpPr/>
      </dsp:nvSpPr>
      <dsp:spPr>
        <a:xfrm>
          <a:off x="4145468" y="162256"/>
          <a:ext cx="1717388" cy="202045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6A0C5DF-51B4-49AA-B7D1-E6F2EC06B90F}">
      <dsp:nvSpPr>
        <dsp:cNvPr id="0" name=""/>
        <dsp:cNvSpPr/>
      </dsp:nvSpPr>
      <dsp:spPr>
        <a:xfrm>
          <a:off x="4231337" y="243075"/>
          <a:ext cx="1545649" cy="1313297"/>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65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6028AD-90D0-412C-AA11-2B292D95BFF4}">
      <dsp:nvSpPr>
        <dsp:cNvPr id="0" name=""/>
        <dsp:cNvSpPr/>
      </dsp:nvSpPr>
      <dsp:spPr>
        <a:xfrm>
          <a:off x="4231337" y="1556372"/>
          <a:ext cx="1545649" cy="54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a:t>
          </a:r>
          <a:r>
            <a:rPr lang="en-US" sz="1000" kern="1200" dirty="0">
              <a:latin typeface="Twinkl" pitchFamily="2" charset="0"/>
            </a:rPr>
            <a:t> Jones </a:t>
          </a:r>
        </a:p>
        <a:p>
          <a:pPr marL="0" lvl="0" indent="0" algn="ctr" defTabSz="444500">
            <a:lnSpc>
              <a:spcPct val="90000"/>
            </a:lnSpc>
            <a:spcBef>
              <a:spcPct val="0"/>
            </a:spcBef>
            <a:spcAft>
              <a:spcPct val="35000"/>
            </a:spcAft>
            <a:buNone/>
          </a:pPr>
          <a:r>
            <a:rPr lang="en-US" sz="1000" kern="1200" dirty="0">
              <a:latin typeface="Twinkl" pitchFamily="2" charset="0"/>
            </a:rPr>
            <a:t>Teacher</a:t>
          </a:r>
        </a:p>
      </dsp:txBody>
      <dsp:txXfrm>
        <a:off x="4231337" y="1556372"/>
        <a:ext cx="1545649" cy="545523"/>
      </dsp:txXfrm>
    </dsp:sp>
    <dsp:sp modelId="{CF95EB9B-AB36-4A60-8664-FB7556A02274}">
      <dsp:nvSpPr>
        <dsp:cNvPr id="0" name=""/>
        <dsp:cNvSpPr/>
      </dsp:nvSpPr>
      <dsp:spPr>
        <a:xfrm>
          <a:off x="6216322" y="162256"/>
          <a:ext cx="1717388" cy="202045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8F8DD0-D05F-4584-A302-47AD8448B669}">
      <dsp:nvSpPr>
        <dsp:cNvPr id="0" name=""/>
        <dsp:cNvSpPr/>
      </dsp:nvSpPr>
      <dsp:spPr>
        <a:xfrm>
          <a:off x="6302191" y="243075"/>
          <a:ext cx="1545649" cy="1313297"/>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l="7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E3E08-7F1E-42CB-950F-625169B9193C}">
      <dsp:nvSpPr>
        <dsp:cNvPr id="0" name=""/>
        <dsp:cNvSpPr/>
      </dsp:nvSpPr>
      <dsp:spPr>
        <a:xfrm>
          <a:off x="6302191" y="1556372"/>
          <a:ext cx="1545649" cy="54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a:t>
          </a:r>
          <a:r>
            <a:rPr lang="en-US" sz="1000" kern="1200" dirty="0" err="1">
              <a:latin typeface="Twinkl" pitchFamily="2" charset="0"/>
            </a:rPr>
            <a:t>Cobley</a:t>
          </a:r>
          <a:endParaRPr lang="en-US" sz="1000" kern="1200" dirty="0">
            <a:latin typeface="Twinkl" pitchFamily="2" charset="0"/>
          </a:endParaRPr>
        </a:p>
        <a:p>
          <a:pPr marL="0" lvl="0" indent="0" algn="ctr" defTabSz="444500">
            <a:lnSpc>
              <a:spcPct val="90000"/>
            </a:lnSpc>
            <a:spcBef>
              <a:spcPct val="0"/>
            </a:spcBef>
            <a:spcAft>
              <a:spcPct val="35000"/>
            </a:spcAft>
            <a:buNone/>
          </a:pPr>
          <a:r>
            <a:rPr lang="en-US" sz="1000" kern="1200" dirty="0">
              <a:latin typeface="Twinkl" pitchFamily="2" charset="0"/>
            </a:rPr>
            <a:t>Teacher</a:t>
          </a:r>
        </a:p>
      </dsp:txBody>
      <dsp:txXfrm>
        <a:off x="6302191" y="1556372"/>
        <a:ext cx="1545649" cy="545523"/>
      </dsp:txXfrm>
    </dsp:sp>
    <dsp:sp modelId="{DEAB3D9E-A845-4B8C-95E1-77518E648327}">
      <dsp:nvSpPr>
        <dsp:cNvPr id="0" name=""/>
        <dsp:cNvSpPr/>
      </dsp:nvSpPr>
      <dsp:spPr>
        <a:xfrm>
          <a:off x="3760" y="2354452"/>
          <a:ext cx="1717388" cy="202045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FD8887E-9E29-4FFD-BF6E-79F95F6C09D7}">
      <dsp:nvSpPr>
        <dsp:cNvPr id="0" name=""/>
        <dsp:cNvSpPr/>
      </dsp:nvSpPr>
      <dsp:spPr>
        <a:xfrm>
          <a:off x="89629" y="2435271"/>
          <a:ext cx="1545649" cy="1313297"/>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0E3BD0-B0C6-4F1D-A2AB-CC59F63BC10D}">
      <dsp:nvSpPr>
        <dsp:cNvPr id="0" name=""/>
        <dsp:cNvSpPr/>
      </dsp:nvSpPr>
      <dsp:spPr>
        <a:xfrm>
          <a:off x="89629" y="3748568"/>
          <a:ext cx="1545649" cy="54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a:t>
          </a:r>
          <a:r>
            <a:rPr lang="en-US" sz="1000" kern="1200" dirty="0">
              <a:latin typeface="Twinkl" pitchFamily="2" charset="0"/>
            </a:rPr>
            <a:t> </a:t>
          </a:r>
          <a:r>
            <a:rPr lang="en-US" sz="1000" kern="1200" dirty="0" err="1">
              <a:latin typeface="Twinkl" pitchFamily="2" charset="0"/>
            </a:rPr>
            <a:t>Fulwood</a:t>
          </a:r>
          <a:r>
            <a:rPr lang="en-US" sz="1000" kern="1200" dirty="0">
              <a:latin typeface="Twinkl" pitchFamily="2" charset="0"/>
            </a:rPr>
            <a:t> </a:t>
          </a:r>
        </a:p>
        <a:p>
          <a:pPr marL="0" lvl="0" indent="0" algn="ctr" defTabSz="444500">
            <a:lnSpc>
              <a:spcPct val="90000"/>
            </a:lnSpc>
            <a:spcBef>
              <a:spcPct val="0"/>
            </a:spcBef>
            <a:spcAft>
              <a:spcPct val="35000"/>
            </a:spcAft>
            <a:buNone/>
          </a:pPr>
          <a:r>
            <a:rPr lang="en-US" sz="1000" kern="1200" dirty="0">
              <a:latin typeface="Twinkl" pitchFamily="2" charset="0"/>
            </a:rPr>
            <a:t>Cover Teaching Assistant</a:t>
          </a:r>
        </a:p>
      </dsp:txBody>
      <dsp:txXfrm>
        <a:off x="89629" y="3748568"/>
        <a:ext cx="1545649" cy="545523"/>
      </dsp:txXfrm>
    </dsp:sp>
    <dsp:sp modelId="{6D971D65-A221-40E4-B411-E87276396F53}">
      <dsp:nvSpPr>
        <dsp:cNvPr id="0" name=""/>
        <dsp:cNvSpPr/>
      </dsp:nvSpPr>
      <dsp:spPr>
        <a:xfrm>
          <a:off x="2074614" y="2354452"/>
          <a:ext cx="1717388" cy="202045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91BC6A6-0503-4353-9089-2D9DC4096B20}">
      <dsp:nvSpPr>
        <dsp:cNvPr id="0" name=""/>
        <dsp:cNvSpPr/>
      </dsp:nvSpPr>
      <dsp:spPr>
        <a:xfrm>
          <a:off x="2160483" y="2435271"/>
          <a:ext cx="1545649" cy="1313297"/>
        </a:xfrm>
        <a:prstGeom prst="rect">
          <a:avLst/>
        </a:prstGeom>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l="25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EB311E-99E6-4653-AD1E-C24CB66C6F7C}">
      <dsp:nvSpPr>
        <dsp:cNvPr id="0" name=""/>
        <dsp:cNvSpPr/>
      </dsp:nvSpPr>
      <dsp:spPr>
        <a:xfrm>
          <a:off x="2160483" y="3748568"/>
          <a:ext cx="1545649" cy="54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Swain</a:t>
          </a:r>
        </a:p>
        <a:p>
          <a:pPr marL="0" lvl="0" indent="0" algn="ctr" defTabSz="444500">
            <a:lnSpc>
              <a:spcPct val="90000"/>
            </a:lnSpc>
            <a:spcBef>
              <a:spcPct val="0"/>
            </a:spcBef>
            <a:spcAft>
              <a:spcPct val="35000"/>
            </a:spcAft>
            <a:buNone/>
          </a:pPr>
          <a:r>
            <a:rPr lang="en-US" sz="1000" kern="1200" dirty="0">
              <a:latin typeface="Twinkl" pitchFamily="2" charset="0"/>
            </a:rPr>
            <a:t>Teaching Assistant</a:t>
          </a:r>
        </a:p>
      </dsp:txBody>
      <dsp:txXfrm>
        <a:off x="2160483" y="3748568"/>
        <a:ext cx="1545649" cy="545523"/>
      </dsp:txXfrm>
    </dsp:sp>
    <dsp:sp modelId="{1526990A-1A56-4671-9B16-0D66F4E87A58}">
      <dsp:nvSpPr>
        <dsp:cNvPr id="0" name=""/>
        <dsp:cNvSpPr/>
      </dsp:nvSpPr>
      <dsp:spPr>
        <a:xfrm>
          <a:off x="4145468" y="2354452"/>
          <a:ext cx="1717388" cy="202045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F94657A-E175-4523-9DE2-087CB3851AD3}">
      <dsp:nvSpPr>
        <dsp:cNvPr id="0" name=""/>
        <dsp:cNvSpPr/>
      </dsp:nvSpPr>
      <dsp:spPr>
        <a:xfrm>
          <a:off x="4231337" y="2435271"/>
          <a:ext cx="1545649" cy="1313297"/>
        </a:xfrm>
        <a:prstGeom prst="rect">
          <a:avLst/>
        </a:prstGeom>
        <a:blipFill dpi="0" rotWithShape="1">
          <a:blip xmlns:r="http://schemas.openxmlformats.org/officeDocument/2006/relationships" r:embed="rId7" cstate="screen">
            <a:extLst>
              <a:ext uri="{28A0092B-C50C-407E-A947-70E740481C1C}">
                <a14:useLocalDpi xmlns:a14="http://schemas.microsoft.com/office/drawing/2010/main"/>
              </a:ext>
            </a:extLst>
          </a:blip>
          <a:srcRect/>
          <a:stretch>
            <a:fillRect r="65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AA6621-D3BA-41AE-A8AF-75FC403A1ECA}">
      <dsp:nvSpPr>
        <dsp:cNvPr id="0" name=""/>
        <dsp:cNvSpPr/>
      </dsp:nvSpPr>
      <dsp:spPr>
        <a:xfrm>
          <a:off x="4231337" y="3748568"/>
          <a:ext cx="1545649" cy="54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Askew</a:t>
          </a:r>
        </a:p>
        <a:p>
          <a:pPr marL="0" lvl="0" indent="0" algn="ctr" defTabSz="444500">
            <a:lnSpc>
              <a:spcPct val="90000"/>
            </a:lnSpc>
            <a:spcBef>
              <a:spcPct val="0"/>
            </a:spcBef>
            <a:spcAft>
              <a:spcPct val="35000"/>
            </a:spcAft>
            <a:buNone/>
          </a:pPr>
          <a:r>
            <a:rPr lang="en-US" sz="1000" kern="1200" dirty="0">
              <a:latin typeface="Twinkl" pitchFamily="2" charset="0"/>
            </a:rPr>
            <a:t>Teaching Assistant</a:t>
          </a:r>
        </a:p>
      </dsp:txBody>
      <dsp:txXfrm>
        <a:off x="4231337" y="3748568"/>
        <a:ext cx="1545649" cy="545523"/>
      </dsp:txXfrm>
    </dsp:sp>
    <dsp:sp modelId="{EB165170-2D47-400B-B1C0-21DC9179B634}">
      <dsp:nvSpPr>
        <dsp:cNvPr id="0" name=""/>
        <dsp:cNvSpPr/>
      </dsp:nvSpPr>
      <dsp:spPr>
        <a:xfrm>
          <a:off x="6216322" y="2354452"/>
          <a:ext cx="1717388" cy="202045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14B1B36-7620-47D7-B616-C02977D79094}">
      <dsp:nvSpPr>
        <dsp:cNvPr id="0" name=""/>
        <dsp:cNvSpPr/>
      </dsp:nvSpPr>
      <dsp:spPr>
        <a:xfrm>
          <a:off x="6302191" y="2435271"/>
          <a:ext cx="1545649" cy="1313297"/>
        </a:xfrm>
        <a:prstGeom prst="rect">
          <a:avLst/>
        </a:prstGeom>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l="7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F94ACD-6C76-4F9E-8E1F-2466A96F5A7C}">
      <dsp:nvSpPr>
        <dsp:cNvPr id="0" name=""/>
        <dsp:cNvSpPr/>
      </dsp:nvSpPr>
      <dsp:spPr>
        <a:xfrm>
          <a:off x="6302191" y="3748568"/>
          <a:ext cx="1545649" cy="54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302191" y="3748568"/>
        <a:ext cx="1545649" cy="5455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6A3AD-D4E2-418F-BDC7-06C4785B06B6}">
      <dsp:nvSpPr>
        <dsp:cNvPr id="0" name=""/>
        <dsp:cNvSpPr/>
      </dsp:nvSpPr>
      <dsp:spPr>
        <a:xfrm>
          <a:off x="1260000" y="0"/>
          <a:ext cx="345600" cy="345600"/>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27D35F7-D994-4EFF-ACBD-E41449AB84B3}">
      <dsp:nvSpPr>
        <dsp:cNvPr id="0" name=""/>
        <dsp:cNvSpPr/>
      </dsp:nvSpPr>
      <dsp:spPr>
        <a:xfrm>
          <a:off x="1294560" y="34560"/>
          <a:ext cx="276480" cy="276480"/>
        </a:xfrm>
        <a:prstGeom prst="chord">
          <a:avLst>
            <a:gd name="adj1" fmla="val 2508618"/>
            <a:gd name="adj2" fmla="val 829138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504C7-76A5-44AF-8B34-1CA4CFB0530F}">
      <dsp:nvSpPr>
        <dsp:cNvPr id="0" name=""/>
        <dsp:cNvSpPr/>
      </dsp:nvSpPr>
      <dsp:spPr>
        <a:xfrm>
          <a:off x="1677599"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latin typeface="Twinkl" pitchFamily="2" charset="0"/>
            </a:rPr>
            <a:t>Attention Deficit Hyperactivity Disorder</a:t>
          </a:r>
          <a:endParaRPr lang="en-GB" sz="1200" kern="1200" dirty="0">
            <a:latin typeface="Twinkl" pitchFamily="2" charset="0"/>
          </a:endParaRPr>
        </a:p>
      </dsp:txBody>
      <dsp:txXfrm>
        <a:off x="1677599" y="345600"/>
        <a:ext cx="1022400" cy="1454400"/>
      </dsp:txXfrm>
    </dsp:sp>
    <dsp:sp modelId="{D008C442-20B6-47D2-BF8B-DA85357AE7F8}">
      <dsp:nvSpPr>
        <dsp:cNvPr id="0" name=""/>
        <dsp:cNvSpPr/>
      </dsp:nvSpPr>
      <dsp:spPr>
        <a:xfrm>
          <a:off x="1677599"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ADHD</a:t>
          </a:r>
          <a:endParaRPr lang="en-US" sz="1800" kern="1200" dirty="0">
            <a:latin typeface="Twinkl" pitchFamily="2" charset="0"/>
          </a:endParaRPr>
        </a:p>
      </dsp:txBody>
      <dsp:txXfrm>
        <a:off x="1677599" y="0"/>
        <a:ext cx="1022400" cy="345600"/>
      </dsp:txXfrm>
    </dsp:sp>
    <dsp:sp modelId="{409B87CA-9D09-42C2-8E9B-A5375F98F30B}">
      <dsp:nvSpPr>
        <dsp:cNvPr id="0" name=""/>
        <dsp:cNvSpPr/>
      </dsp:nvSpPr>
      <dsp:spPr>
        <a:xfrm>
          <a:off x="2772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F1CD4-D176-4853-8225-6D12678648B0}">
      <dsp:nvSpPr>
        <dsp:cNvPr id="0" name=""/>
        <dsp:cNvSpPr/>
      </dsp:nvSpPr>
      <dsp:spPr>
        <a:xfrm>
          <a:off x="2806560" y="34560"/>
          <a:ext cx="276480" cy="276480"/>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05E2C-3632-4E76-80E3-53BBEF3BE665}">
      <dsp:nvSpPr>
        <dsp:cNvPr id="0" name=""/>
        <dsp:cNvSpPr/>
      </dsp:nvSpPr>
      <dsp:spPr>
        <a:xfrm>
          <a:off x="3189599"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a:latin typeface="Twinkl" pitchFamily="2" charset="0"/>
            </a:rPr>
            <a:t>Asperger Syndrome</a:t>
          </a:r>
          <a:endParaRPr lang="en-GB" sz="1200" kern="1200">
            <a:latin typeface="Twinkl" pitchFamily="2" charset="0"/>
          </a:endParaRPr>
        </a:p>
      </dsp:txBody>
      <dsp:txXfrm>
        <a:off x="3189599" y="345600"/>
        <a:ext cx="1022400" cy="1454400"/>
      </dsp:txXfrm>
    </dsp:sp>
    <dsp:sp modelId="{CD580F5F-02E9-4483-8F7E-8BADE5BF4C63}">
      <dsp:nvSpPr>
        <dsp:cNvPr id="0" name=""/>
        <dsp:cNvSpPr/>
      </dsp:nvSpPr>
      <dsp:spPr>
        <a:xfrm>
          <a:off x="3189599"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AS</a:t>
          </a:r>
          <a:endParaRPr lang="en-GB" sz="1800" kern="1200">
            <a:latin typeface="Twinkl" pitchFamily="2" charset="0"/>
          </a:endParaRPr>
        </a:p>
      </dsp:txBody>
      <dsp:txXfrm>
        <a:off x="3189599" y="0"/>
        <a:ext cx="1022400" cy="345600"/>
      </dsp:txXfrm>
    </dsp:sp>
    <dsp:sp modelId="{450B2415-B6DC-4B57-AF80-86EFB6C5B7EC}">
      <dsp:nvSpPr>
        <dsp:cNvPr id="0" name=""/>
        <dsp:cNvSpPr/>
      </dsp:nvSpPr>
      <dsp:spPr>
        <a:xfrm>
          <a:off x="4284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9D719-1A3E-4F66-B636-EEFEC0912075}">
      <dsp:nvSpPr>
        <dsp:cNvPr id="0" name=""/>
        <dsp:cNvSpPr/>
      </dsp:nvSpPr>
      <dsp:spPr>
        <a:xfrm>
          <a:off x="4318560" y="34560"/>
          <a:ext cx="276480" cy="276480"/>
        </a:xfrm>
        <a:prstGeom prst="chord">
          <a:avLst>
            <a:gd name="adj1" fmla="val 0"/>
            <a:gd name="adj2" fmla="val 108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AD588-7FBD-4E93-80A6-317BF50A3C43}">
      <dsp:nvSpPr>
        <dsp:cNvPr id="0" name=""/>
        <dsp:cNvSpPr/>
      </dsp:nvSpPr>
      <dsp:spPr>
        <a:xfrm>
          <a:off x="4701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latin typeface="Twinkl" pitchFamily="2" charset="0"/>
            </a:rPr>
            <a:t>Autistic Spectrum Disorder</a:t>
          </a:r>
          <a:endParaRPr lang="en-GB" sz="1200" kern="1200" dirty="0">
            <a:latin typeface="Twinkl" pitchFamily="2" charset="0"/>
          </a:endParaRPr>
        </a:p>
      </dsp:txBody>
      <dsp:txXfrm>
        <a:off x="4701600" y="345600"/>
        <a:ext cx="1022400" cy="1454400"/>
      </dsp:txXfrm>
    </dsp:sp>
    <dsp:sp modelId="{89668CBE-5377-4D94-8C06-80F65A841224}">
      <dsp:nvSpPr>
        <dsp:cNvPr id="0" name=""/>
        <dsp:cNvSpPr/>
      </dsp:nvSpPr>
      <dsp:spPr>
        <a:xfrm>
          <a:off x="4701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ASD</a:t>
          </a:r>
          <a:endParaRPr lang="en-GB" sz="1800" kern="1200">
            <a:latin typeface="Twinkl" pitchFamily="2" charset="0"/>
          </a:endParaRPr>
        </a:p>
      </dsp:txBody>
      <dsp:txXfrm>
        <a:off x="4701600" y="0"/>
        <a:ext cx="1022400" cy="345600"/>
      </dsp:txXfrm>
    </dsp:sp>
    <dsp:sp modelId="{742A34CC-A680-4960-A4F6-C456990A34C7}">
      <dsp:nvSpPr>
        <dsp:cNvPr id="0" name=""/>
        <dsp:cNvSpPr/>
      </dsp:nvSpPr>
      <dsp:spPr>
        <a:xfrm>
          <a:off x="5796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E42DD-99D6-44C1-95DA-5CC84D67715D}">
      <dsp:nvSpPr>
        <dsp:cNvPr id="0" name=""/>
        <dsp:cNvSpPr/>
      </dsp:nvSpPr>
      <dsp:spPr>
        <a:xfrm>
          <a:off x="5830560" y="34560"/>
          <a:ext cx="276480" cy="276480"/>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4379BC-EC63-410E-9983-EB19E3DD8651}">
      <dsp:nvSpPr>
        <dsp:cNvPr id="0" name=""/>
        <dsp:cNvSpPr/>
      </dsp:nvSpPr>
      <dsp:spPr>
        <a:xfrm>
          <a:off x="6213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a:latin typeface="Twinkl" pitchFamily="2" charset="0"/>
            </a:rPr>
            <a:t>Child and Adolescent Mental Health Service</a:t>
          </a:r>
          <a:endParaRPr lang="en-GB" sz="1200" kern="1200">
            <a:latin typeface="Twinkl" pitchFamily="2" charset="0"/>
          </a:endParaRPr>
        </a:p>
      </dsp:txBody>
      <dsp:txXfrm>
        <a:off x="6213600" y="345600"/>
        <a:ext cx="1022400" cy="1454400"/>
      </dsp:txXfrm>
    </dsp:sp>
    <dsp:sp modelId="{2D7B8C52-B01E-4D74-9484-361C737B0345}">
      <dsp:nvSpPr>
        <dsp:cNvPr id="0" name=""/>
        <dsp:cNvSpPr/>
      </dsp:nvSpPr>
      <dsp:spPr>
        <a:xfrm>
          <a:off x="6213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CAMHS</a:t>
          </a:r>
          <a:endParaRPr lang="en-GB" sz="1800" kern="1200">
            <a:latin typeface="Twinkl" pitchFamily="2" charset="0"/>
          </a:endParaRPr>
        </a:p>
      </dsp:txBody>
      <dsp:txXfrm>
        <a:off x="6213600" y="0"/>
        <a:ext cx="1022400" cy="345600"/>
      </dsp:txXfrm>
    </dsp:sp>
    <dsp:sp modelId="{A664D056-3602-4F70-9DF9-A61BFED7C46E}">
      <dsp:nvSpPr>
        <dsp:cNvPr id="0" name=""/>
        <dsp:cNvSpPr/>
      </dsp:nvSpPr>
      <dsp:spPr>
        <a:xfrm>
          <a:off x="7308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03207-C981-4B21-AAD7-6463636075E0}">
      <dsp:nvSpPr>
        <dsp:cNvPr id="0" name=""/>
        <dsp:cNvSpPr/>
      </dsp:nvSpPr>
      <dsp:spPr>
        <a:xfrm>
          <a:off x="7342560" y="34560"/>
          <a:ext cx="276480" cy="276480"/>
        </a:xfrm>
        <a:prstGeom prst="chord">
          <a:avLst>
            <a:gd name="adj1" fmla="val 19091382"/>
            <a:gd name="adj2" fmla="val 1330861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5B7C1-4856-4EF2-8071-5D3F72DB0F73}">
      <dsp:nvSpPr>
        <dsp:cNvPr id="0" name=""/>
        <dsp:cNvSpPr/>
      </dsp:nvSpPr>
      <dsp:spPr>
        <a:xfrm>
          <a:off x="7725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latin typeface="Twinkl" pitchFamily="2" charset="0"/>
            </a:rPr>
            <a:t>Education, Health and Care Plan</a:t>
          </a:r>
          <a:endParaRPr lang="en-GB" sz="1200" kern="1200" dirty="0">
            <a:latin typeface="Twinkl" pitchFamily="2" charset="0"/>
          </a:endParaRPr>
        </a:p>
      </dsp:txBody>
      <dsp:txXfrm>
        <a:off x="7725600" y="345600"/>
        <a:ext cx="1022400" cy="1454400"/>
      </dsp:txXfrm>
    </dsp:sp>
    <dsp:sp modelId="{FC744B8C-263B-46ED-89DF-5B97DBC118A2}">
      <dsp:nvSpPr>
        <dsp:cNvPr id="0" name=""/>
        <dsp:cNvSpPr/>
      </dsp:nvSpPr>
      <dsp:spPr>
        <a:xfrm>
          <a:off x="7725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EHCP</a:t>
          </a:r>
          <a:endParaRPr lang="en-GB" sz="1800" kern="1200">
            <a:latin typeface="Twinkl" pitchFamily="2" charset="0"/>
          </a:endParaRPr>
        </a:p>
      </dsp:txBody>
      <dsp:txXfrm>
        <a:off x="7725600" y="0"/>
        <a:ext cx="1022400" cy="345600"/>
      </dsp:txXfrm>
    </dsp:sp>
    <dsp:sp modelId="{1392F586-1FCF-49DC-8622-FDABB9F3F057}">
      <dsp:nvSpPr>
        <dsp:cNvPr id="0" name=""/>
        <dsp:cNvSpPr/>
      </dsp:nvSpPr>
      <dsp:spPr>
        <a:xfrm>
          <a:off x="8820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971C8-281E-4E1D-85D3-B34360970273}">
      <dsp:nvSpPr>
        <dsp:cNvPr id="0" name=""/>
        <dsp:cNvSpPr/>
      </dsp:nvSpPr>
      <dsp:spPr>
        <a:xfrm>
          <a:off x="8854560" y="34560"/>
          <a:ext cx="276480" cy="276480"/>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F4155-943A-4DFC-B746-FDA2057C1499}">
      <dsp:nvSpPr>
        <dsp:cNvPr id="0" name=""/>
        <dsp:cNvSpPr/>
      </dsp:nvSpPr>
      <dsp:spPr>
        <a:xfrm>
          <a:off x="9237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latin typeface="Twinkl" pitchFamily="2" charset="0"/>
            </a:rPr>
            <a:t>Educational Psychologist</a:t>
          </a:r>
          <a:endParaRPr lang="en-GB" sz="1200" kern="1200" dirty="0">
            <a:latin typeface="Twinkl" pitchFamily="2" charset="0"/>
          </a:endParaRPr>
        </a:p>
      </dsp:txBody>
      <dsp:txXfrm>
        <a:off x="9237600" y="345600"/>
        <a:ext cx="1022400" cy="1454400"/>
      </dsp:txXfrm>
    </dsp:sp>
    <dsp:sp modelId="{07B3FABA-F513-441E-A0D1-2FF9BBB9477C}">
      <dsp:nvSpPr>
        <dsp:cNvPr id="0" name=""/>
        <dsp:cNvSpPr/>
      </dsp:nvSpPr>
      <dsp:spPr>
        <a:xfrm>
          <a:off x="9237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EP</a:t>
          </a:r>
          <a:endParaRPr lang="en-GB" sz="1800" kern="1200">
            <a:latin typeface="Twinkl" pitchFamily="2" charset="0"/>
          </a:endParaRPr>
        </a:p>
      </dsp:txBody>
      <dsp:txXfrm>
        <a:off x="9237600" y="0"/>
        <a:ext cx="1022400" cy="345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C3462-B01E-4C64-BD0F-3D70EE73706B}">
      <dsp:nvSpPr>
        <dsp:cNvPr id="0" name=""/>
        <dsp:cNvSpPr/>
      </dsp:nvSpPr>
      <dsp:spPr>
        <a:xfrm>
          <a:off x="1260000" y="0"/>
          <a:ext cx="345600" cy="345600"/>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3EC8C71C-09FA-4DF5-BA08-835182F8D822}">
      <dsp:nvSpPr>
        <dsp:cNvPr id="0" name=""/>
        <dsp:cNvSpPr/>
      </dsp:nvSpPr>
      <dsp:spPr>
        <a:xfrm>
          <a:off x="1294560" y="34560"/>
          <a:ext cx="276480" cy="276480"/>
        </a:xfrm>
        <a:prstGeom prst="chord">
          <a:avLst>
            <a:gd name="adj1" fmla="val 2508618"/>
            <a:gd name="adj2" fmla="val 829138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173F7-48C7-4C18-A247-3559F231B539}">
      <dsp:nvSpPr>
        <dsp:cNvPr id="0" name=""/>
        <dsp:cNvSpPr/>
      </dsp:nvSpPr>
      <dsp:spPr>
        <a:xfrm>
          <a:off x="1677599"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latin typeface="Twinkl" pitchFamily="2" charset="0"/>
            </a:rPr>
            <a:t>Group Education Plan</a:t>
          </a:r>
          <a:endParaRPr lang="en-GB" sz="1200" kern="1200" dirty="0">
            <a:latin typeface="Twinkl" pitchFamily="2" charset="0"/>
          </a:endParaRPr>
        </a:p>
      </dsp:txBody>
      <dsp:txXfrm>
        <a:off x="1677599" y="345600"/>
        <a:ext cx="1022400" cy="1454400"/>
      </dsp:txXfrm>
    </dsp:sp>
    <dsp:sp modelId="{6D5360F0-47F2-4E0E-9022-CEC41C8864F1}">
      <dsp:nvSpPr>
        <dsp:cNvPr id="0" name=""/>
        <dsp:cNvSpPr/>
      </dsp:nvSpPr>
      <dsp:spPr>
        <a:xfrm>
          <a:off x="1677599"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GEP</a:t>
          </a:r>
          <a:endParaRPr lang="en-US" sz="1800" kern="1200" dirty="0">
            <a:latin typeface="Twinkl" pitchFamily="2" charset="0"/>
          </a:endParaRPr>
        </a:p>
      </dsp:txBody>
      <dsp:txXfrm>
        <a:off x="1677599" y="0"/>
        <a:ext cx="1022400" cy="345600"/>
      </dsp:txXfrm>
    </dsp:sp>
    <dsp:sp modelId="{739AE639-DA51-47EC-8391-D5F67B9E14F2}">
      <dsp:nvSpPr>
        <dsp:cNvPr id="0" name=""/>
        <dsp:cNvSpPr/>
      </dsp:nvSpPr>
      <dsp:spPr>
        <a:xfrm>
          <a:off x="2772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C44F63-2324-46D9-8850-8496E7384F53}">
      <dsp:nvSpPr>
        <dsp:cNvPr id="0" name=""/>
        <dsp:cNvSpPr/>
      </dsp:nvSpPr>
      <dsp:spPr>
        <a:xfrm>
          <a:off x="2806560" y="34560"/>
          <a:ext cx="276480" cy="276480"/>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42F45-B284-4FB7-A0E6-C96728D246CA}">
      <dsp:nvSpPr>
        <dsp:cNvPr id="0" name=""/>
        <dsp:cNvSpPr/>
      </dsp:nvSpPr>
      <dsp:spPr>
        <a:xfrm>
          <a:off x="3189599"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a:latin typeface="Twinkl" pitchFamily="2" charset="0"/>
            </a:rPr>
            <a:t>Global Learning Delay</a:t>
          </a:r>
          <a:endParaRPr lang="en-GB" sz="1200" kern="1200">
            <a:latin typeface="Twinkl" pitchFamily="2" charset="0"/>
          </a:endParaRPr>
        </a:p>
      </dsp:txBody>
      <dsp:txXfrm>
        <a:off x="3189599" y="345600"/>
        <a:ext cx="1022400" cy="1454400"/>
      </dsp:txXfrm>
    </dsp:sp>
    <dsp:sp modelId="{5F92908B-6455-46A6-9C7E-10C1B977AD00}">
      <dsp:nvSpPr>
        <dsp:cNvPr id="0" name=""/>
        <dsp:cNvSpPr/>
      </dsp:nvSpPr>
      <dsp:spPr>
        <a:xfrm>
          <a:off x="3189599"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GLD</a:t>
          </a:r>
          <a:endParaRPr lang="en-GB" sz="1800" kern="1200">
            <a:latin typeface="Twinkl" pitchFamily="2" charset="0"/>
          </a:endParaRPr>
        </a:p>
      </dsp:txBody>
      <dsp:txXfrm>
        <a:off x="3189599" y="0"/>
        <a:ext cx="1022400" cy="345600"/>
      </dsp:txXfrm>
    </dsp:sp>
    <dsp:sp modelId="{7294EC2C-D1DE-416C-859A-84A74009C462}">
      <dsp:nvSpPr>
        <dsp:cNvPr id="0" name=""/>
        <dsp:cNvSpPr/>
      </dsp:nvSpPr>
      <dsp:spPr>
        <a:xfrm>
          <a:off x="4284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CCCB0-BFD7-42DA-A540-BC8E92E51759}">
      <dsp:nvSpPr>
        <dsp:cNvPr id="0" name=""/>
        <dsp:cNvSpPr/>
      </dsp:nvSpPr>
      <dsp:spPr>
        <a:xfrm>
          <a:off x="4318560" y="34560"/>
          <a:ext cx="276480" cy="276480"/>
        </a:xfrm>
        <a:prstGeom prst="chord">
          <a:avLst>
            <a:gd name="adj1" fmla="val 0"/>
            <a:gd name="adj2" fmla="val 108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E92C6-E0B9-4142-B58F-E97983DE26EB}">
      <dsp:nvSpPr>
        <dsp:cNvPr id="0" name=""/>
        <dsp:cNvSpPr/>
      </dsp:nvSpPr>
      <dsp:spPr>
        <a:xfrm>
          <a:off x="4701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a:latin typeface="Twinkl" pitchFamily="2" charset="0"/>
            </a:rPr>
            <a:t>Hearing Impairment</a:t>
          </a:r>
          <a:endParaRPr lang="en-GB" sz="1200" kern="1200">
            <a:latin typeface="Twinkl" pitchFamily="2" charset="0"/>
          </a:endParaRPr>
        </a:p>
      </dsp:txBody>
      <dsp:txXfrm>
        <a:off x="4701600" y="345600"/>
        <a:ext cx="1022400" cy="1454400"/>
      </dsp:txXfrm>
    </dsp:sp>
    <dsp:sp modelId="{3D10E1DC-C8CC-40C0-9C2D-C1CC6EFCE125}">
      <dsp:nvSpPr>
        <dsp:cNvPr id="0" name=""/>
        <dsp:cNvSpPr/>
      </dsp:nvSpPr>
      <dsp:spPr>
        <a:xfrm>
          <a:off x="4701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HI</a:t>
          </a:r>
          <a:endParaRPr lang="en-GB" sz="1800" kern="1200">
            <a:latin typeface="Twinkl" pitchFamily="2" charset="0"/>
          </a:endParaRPr>
        </a:p>
      </dsp:txBody>
      <dsp:txXfrm>
        <a:off x="4701600" y="0"/>
        <a:ext cx="1022400" cy="345600"/>
      </dsp:txXfrm>
    </dsp:sp>
    <dsp:sp modelId="{12989563-6751-47F9-B04B-5A4E5B4963A7}">
      <dsp:nvSpPr>
        <dsp:cNvPr id="0" name=""/>
        <dsp:cNvSpPr/>
      </dsp:nvSpPr>
      <dsp:spPr>
        <a:xfrm>
          <a:off x="5796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25542-2A46-4E43-A5FF-BD28A8044310}">
      <dsp:nvSpPr>
        <dsp:cNvPr id="0" name=""/>
        <dsp:cNvSpPr/>
      </dsp:nvSpPr>
      <dsp:spPr>
        <a:xfrm>
          <a:off x="5830560" y="34560"/>
          <a:ext cx="276480" cy="276480"/>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A0D82-692D-418C-98A4-568196A44B41}">
      <dsp:nvSpPr>
        <dsp:cNvPr id="0" name=""/>
        <dsp:cNvSpPr/>
      </dsp:nvSpPr>
      <dsp:spPr>
        <a:xfrm>
          <a:off x="6213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latin typeface="Twinkl" pitchFamily="2" charset="0"/>
            </a:rPr>
            <a:t>Individual Learning Programme</a:t>
          </a:r>
          <a:endParaRPr lang="en-GB" sz="1200" kern="1200" dirty="0">
            <a:latin typeface="Twinkl" pitchFamily="2" charset="0"/>
          </a:endParaRPr>
        </a:p>
      </dsp:txBody>
      <dsp:txXfrm>
        <a:off x="6213600" y="345600"/>
        <a:ext cx="1022400" cy="1454400"/>
      </dsp:txXfrm>
    </dsp:sp>
    <dsp:sp modelId="{16EA2063-5A5B-4958-A0C3-6BADA805D671}">
      <dsp:nvSpPr>
        <dsp:cNvPr id="0" name=""/>
        <dsp:cNvSpPr/>
      </dsp:nvSpPr>
      <dsp:spPr>
        <a:xfrm>
          <a:off x="6213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dirty="0">
              <a:latin typeface="Twinkl" pitchFamily="2" charset="0"/>
            </a:rPr>
            <a:t>ILP</a:t>
          </a:r>
          <a:endParaRPr lang="en-GB" sz="1800" kern="1200" dirty="0">
            <a:latin typeface="Twinkl" pitchFamily="2" charset="0"/>
          </a:endParaRPr>
        </a:p>
      </dsp:txBody>
      <dsp:txXfrm>
        <a:off x="6213600" y="0"/>
        <a:ext cx="1022400" cy="345600"/>
      </dsp:txXfrm>
    </dsp:sp>
    <dsp:sp modelId="{04FB7C7B-4C3B-416C-B0F9-5BB2E8FD7033}">
      <dsp:nvSpPr>
        <dsp:cNvPr id="0" name=""/>
        <dsp:cNvSpPr/>
      </dsp:nvSpPr>
      <dsp:spPr>
        <a:xfrm>
          <a:off x="7308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74F64-40EE-4999-BC76-7706DD0178C2}">
      <dsp:nvSpPr>
        <dsp:cNvPr id="0" name=""/>
        <dsp:cNvSpPr/>
      </dsp:nvSpPr>
      <dsp:spPr>
        <a:xfrm>
          <a:off x="7342560" y="34560"/>
          <a:ext cx="276480" cy="276480"/>
        </a:xfrm>
        <a:prstGeom prst="chord">
          <a:avLst>
            <a:gd name="adj1" fmla="val 19091382"/>
            <a:gd name="adj2" fmla="val 1330861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315FDE-D192-4268-B840-DF1AE3421AD6}">
      <dsp:nvSpPr>
        <dsp:cNvPr id="0" name=""/>
        <dsp:cNvSpPr/>
      </dsp:nvSpPr>
      <dsp:spPr>
        <a:xfrm>
          <a:off x="7725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a:latin typeface="Twinkl" pitchFamily="2" charset="0"/>
            </a:rPr>
            <a:t>Occupational Therapist</a:t>
          </a:r>
          <a:endParaRPr lang="en-GB" sz="1200" kern="1200">
            <a:latin typeface="Twinkl" pitchFamily="2" charset="0"/>
          </a:endParaRPr>
        </a:p>
      </dsp:txBody>
      <dsp:txXfrm>
        <a:off x="7725600" y="345600"/>
        <a:ext cx="1022400" cy="1454400"/>
      </dsp:txXfrm>
    </dsp:sp>
    <dsp:sp modelId="{3C5101B7-86C0-4A78-BA09-B0366F185D10}">
      <dsp:nvSpPr>
        <dsp:cNvPr id="0" name=""/>
        <dsp:cNvSpPr/>
      </dsp:nvSpPr>
      <dsp:spPr>
        <a:xfrm>
          <a:off x="7725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OT</a:t>
          </a:r>
          <a:endParaRPr lang="en-GB" sz="1800" kern="1200">
            <a:latin typeface="Twinkl" pitchFamily="2" charset="0"/>
          </a:endParaRPr>
        </a:p>
      </dsp:txBody>
      <dsp:txXfrm>
        <a:off x="7725600" y="0"/>
        <a:ext cx="1022400" cy="345600"/>
      </dsp:txXfrm>
    </dsp:sp>
    <dsp:sp modelId="{C94025F5-FFB4-43AB-A99F-FB8032A8466B}">
      <dsp:nvSpPr>
        <dsp:cNvPr id="0" name=""/>
        <dsp:cNvSpPr/>
      </dsp:nvSpPr>
      <dsp:spPr>
        <a:xfrm>
          <a:off x="8820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38D5C-A941-4EAD-A783-F002F3985D98}">
      <dsp:nvSpPr>
        <dsp:cNvPr id="0" name=""/>
        <dsp:cNvSpPr/>
      </dsp:nvSpPr>
      <dsp:spPr>
        <a:xfrm>
          <a:off x="8854560" y="34560"/>
          <a:ext cx="276480" cy="276480"/>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CBE5B-CEFB-4B9A-BE50-B1FF96282EF6}">
      <dsp:nvSpPr>
        <dsp:cNvPr id="0" name=""/>
        <dsp:cNvSpPr/>
      </dsp:nvSpPr>
      <dsp:spPr>
        <a:xfrm>
          <a:off x="9237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latin typeface="Twinkl" pitchFamily="2" charset="0"/>
            </a:rPr>
            <a:t>Speech and Language Therapist</a:t>
          </a:r>
          <a:endParaRPr lang="en-GB" sz="1200" kern="1200" dirty="0">
            <a:latin typeface="Twinkl" pitchFamily="2" charset="0"/>
          </a:endParaRPr>
        </a:p>
      </dsp:txBody>
      <dsp:txXfrm>
        <a:off x="9237600" y="345600"/>
        <a:ext cx="1022400" cy="1454400"/>
      </dsp:txXfrm>
    </dsp:sp>
    <dsp:sp modelId="{2D4F826D-CD99-44B4-8292-E68CE1681C35}">
      <dsp:nvSpPr>
        <dsp:cNvPr id="0" name=""/>
        <dsp:cNvSpPr/>
      </dsp:nvSpPr>
      <dsp:spPr>
        <a:xfrm>
          <a:off x="9237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latin typeface="Twinkl" pitchFamily="2" charset="0"/>
            </a:rPr>
            <a:t>SALT</a:t>
          </a:r>
          <a:endParaRPr lang="en-GB" sz="1800" kern="1200">
            <a:latin typeface="Twinkl" pitchFamily="2" charset="0"/>
          </a:endParaRPr>
        </a:p>
      </dsp:txBody>
      <dsp:txXfrm>
        <a:off x="9237600" y="0"/>
        <a:ext cx="1022400" cy="3456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063D2-529C-48F8-BB0F-D1801E10BAD7}">
      <dsp:nvSpPr>
        <dsp:cNvPr id="0" name=""/>
        <dsp:cNvSpPr/>
      </dsp:nvSpPr>
      <dsp:spPr>
        <a:xfrm>
          <a:off x="1260000" y="0"/>
          <a:ext cx="345600" cy="345600"/>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21EB9102-8B07-4A22-B3BF-0AE05A10B832}">
      <dsp:nvSpPr>
        <dsp:cNvPr id="0" name=""/>
        <dsp:cNvSpPr/>
      </dsp:nvSpPr>
      <dsp:spPr>
        <a:xfrm>
          <a:off x="1294560" y="34560"/>
          <a:ext cx="276480" cy="276480"/>
        </a:xfrm>
        <a:prstGeom prst="chord">
          <a:avLst>
            <a:gd name="adj1" fmla="val 2508618"/>
            <a:gd name="adj2" fmla="val 829138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5ECF3-E4B1-4224-87CC-6064E0028949}">
      <dsp:nvSpPr>
        <dsp:cNvPr id="0" name=""/>
        <dsp:cNvSpPr/>
      </dsp:nvSpPr>
      <dsp:spPr>
        <a:xfrm>
          <a:off x="1677599"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n-GB" sz="1000" kern="1200" dirty="0">
              <a:latin typeface="Twinkl" pitchFamily="2" charset="0"/>
            </a:rPr>
            <a:t>Social Communication Disorders Assessment Service</a:t>
          </a:r>
        </a:p>
      </dsp:txBody>
      <dsp:txXfrm>
        <a:off x="1677599" y="345600"/>
        <a:ext cx="1022400" cy="1454400"/>
      </dsp:txXfrm>
    </dsp:sp>
    <dsp:sp modelId="{A2737A36-BA70-4825-B43F-2C9C82A7A63F}">
      <dsp:nvSpPr>
        <dsp:cNvPr id="0" name=""/>
        <dsp:cNvSpPr/>
      </dsp:nvSpPr>
      <dsp:spPr>
        <a:xfrm>
          <a:off x="1677599"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kern="1200">
              <a:latin typeface="Twinkl" pitchFamily="2" charset="0"/>
            </a:rPr>
            <a:t>SCODAS</a:t>
          </a:r>
          <a:endParaRPr lang="en-US" sz="1600" kern="1200" dirty="0">
            <a:latin typeface="Twinkl" pitchFamily="2" charset="0"/>
          </a:endParaRPr>
        </a:p>
      </dsp:txBody>
      <dsp:txXfrm>
        <a:off x="1677599" y="0"/>
        <a:ext cx="1022400" cy="345600"/>
      </dsp:txXfrm>
    </dsp:sp>
    <dsp:sp modelId="{FA55FE7E-F2E5-43C0-B6E3-97C5A0F3C454}">
      <dsp:nvSpPr>
        <dsp:cNvPr id="0" name=""/>
        <dsp:cNvSpPr/>
      </dsp:nvSpPr>
      <dsp:spPr>
        <a:xfrm>
          <a:off x="2772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0E7CC-7653-4DF0-AE14-1BED94A15C23}">
      <dsp:nvSpPr>
        <dsp:cNvPr id="0" name=""/>
        <dsp:cNvSpPr/>
      </dsp:nvSpPr>
      <dsp:spPr>
        <a:xfrm>
          <a:off x="2806560" y="34560"/>
          <a:ext cx="276480" cy="276480"/>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C5210-A353-4158-A3A3-6EB766E51410}">
      <dsp:nvSpPr>
        <dsp:cNvPr id="0" name=""/>
        <dsp:cNvSpPr/>
      </dsp:nvSpPr>
      <dsp:spPr>
        <a:xfrm>
          <a:off x="3189599"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n-US" sz="1000" kern="1200">
              <a:latin typeface="Twinkl" pitchFamily="2" charset="0"/>
            </a:rPr>
            <a:t>Special Educational Needs Coordinator</a:t>
          </a:r>
          <a:endParaRPr lang="en-GB" sz="1000" kern="1200">
            <a:latin typeface="Twinkl" pitchFamily="2" charset="0"/>
          </a:endParaRPr>
        </a:p>
      </dsp:txBody>
      <dsp:txXfrm>
        <a:off x="3189599" y="345600"/>
        <a:ext cx="1022400" cy="1454400"/>
      </dsp:txXfrm>
    </dsp:sp>
    <dsp:sp modelId="{A2D81AEF-C13D-423E-818D-589EB4706875}">
      <dsp:nvSpPr>
        <dsp:cNvPr id="0" name=""/>
        <dsp:cNvSpPr/>
      </dsp:nvSpPr>
      <dsp:spPr>
        <a:xfrm>
          <a:off x="3189599"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kern="1200">
              <a:latin typeface="Twinkl" pitchFamily="2" charset="0"/>
            </a:rPr>
            <a:t>SENCO</a:t>
          </a:r>
          <a:endParaRPr lang="en-GB" sz="1600" kern="1200">
            <a:latin typeface="Twinkl" pitchFamily="2" charset="0"/>
          </a:endParaRPr>
        </a:p>
      </dsp:txBody>
      <dsp:txXfrm>
        <a:off x="3189599" y="0"/>
        <a:ext cx="1022400" cy="345600"/>
      </dsp:txXfrm>
    </dsp:sp>
    <dsp:sp modelId="{4181C18B-9100-426A-BD27-0ACBA7040914}">
      <dsp:nvSpPr>
        <dsp:cNvPr id="0" name=""/>
        <dsp:cNvSpPr/>
      </dsp:nvSpPr>
      <dsp:spPr>
        <a:xfrm>
          <a:off x="4284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CE25C-E852-41AE-B061-52AB4408B5FC}">
      <dsp:nvSpPr>
        <dsp:cNvPr id="0" name=""/>
        <dsp:cNvSpPr/>
      </dsp:nvSpPr>
      <dsp:spPr>
        <a:xfrm>
          <a:off x="4318560" y="34560"/>
          <a:ext cx="276480" cy="276480"/>
        </a:xfrm>
        <a:prstGeom prst="chord">
          <a:avLst>
            <a:gd name="adj1" fmla="val 0"/>
            <a:gd name="adj2" fmla="val 108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945C2-BC9C-44A7-ABC9-571208E5947E}">
      <dsp:nvSpPr>
        <dsp:cNvPr id="0" name=""/>
        <dsp:cNvSpPr/>
      </dsp:nvSpPr>
      <dsp:spPr>
        <a:xfrm>
          <a:off x="4701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n-US" sz="1000" kern="1200">
              <a:latin typeface="Twinkl" pitchFamily="2" charset="0"/>
            </a:rPr>
            <a:t>Special Educational Needs and Disabilities</a:t>
          </a:r>
          <a:endParaRPr lang="en-GB" sz="1000" kern="1200">
            <a:latin typeface="Twinkl" pitchFamily="2" charset="0"/>
          </a:endParaRPr>
        </a:p>
      </dsp:txBody>
      <dsp:txXfrm>
        <a:off x="4701600" y="345600"/>
        <a:ext cx="1022400" cy="1454400"/>
      </dsp:txXfrm>
    </dsp:sp>
    <dsp:sp modelId="{51104C49-EBF6-4E5E-935C-6C536745A15E}">
      <dsp:nvSpPr>
        <dsp:cNvPr id="0" name=""/>
        <dsp:cNvSpPr/>
      </dsp:nvSpPr>
      <dsp:spPr>
        <a:xfrm>
          <a:off x="4701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kern="1200">
              <a:latin typeface="Twinkl" pitchFamily="2" charset="0"/>
            </a:rPr>
            <a:t>SEND</a:t>
          </a:r>
          <a:endParaRPr lang="en-GB" sz="1600" kern="1200">
            <a:latin typeface="Twinkl" pitchFamily="2" charset="0"/>
          </a:endParaRPr>
        </a:p>
      </dsp:txBody>
      <dsp:txXfrm>
        <a:off x="4701600" y="0"/>
        <a:ext cx="1022400" cy="345600"/>
      </dsp:txXfrm>
    </dsp:sp>
    <dsp:sp modelId="{72B26138-C3F1-4F7C-87BF-1725AB68A131}">
      <dsp:nvSpPr>
        <dsp:cNvPr id="0" name=""/>
        <dsp:cNvSpPr/>
      </dsp:nvSpPr>
      <dsp:spPr>
        <a:xfrm>
          <a:off x="5796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D64499-F609-4CCF-9DC1-68A74B47F720}">
      <dsp:nvSpPr>
        <dsp:cNvPr id="0" name=""/>
        <dsp:cNvSpPr/>
      </dsp:nvSpPr>
      <dsp:spPr>
        <a:xfrm>
          <a:off x="5830560" y="34560"/>
          <a:ext cx="276480" cy="276480"/>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021A3C-B50A-45E6-8915-871A701AB78A}">
      <dsp:nvSpPr>
        <dsp:cNvPr id="0" name=""/>
        <dsp:cNvSpPr/>
      </dsp:nvSpPr>
      <dsp:spPr>
        <a:xfrm>
          <a:off x="6213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n-US" sz="1000" kern="1200">
              <a:latin typeface="Twinkl" pitchFamily="2" charset="0"/>
            </a:rPr>
            <a:t>Special Educational Needs Information and Advice Support Service</a:t>
          </a:r>
          <a:endParaRPr lang="en-GB" sz="1000" kern="1200">
            <a:latin typeface="Twinkl" pitchFamily="2" charset="0"/>
          </a:endParaRPr>
        </a:p>
      </dsp:txBody>
      <dsp:txXfrm>
        <a:off x="6213600" y="345600"/>
        <a:ext cx="1022400" cy="1454400"/>
      </dsp:txXfrm>
    </dsp:sp>
    <dsp:sp modelId="{C0FAC616-A159-4436-9EF7-F84208C6A810}">
      <dsp:nvSpPr>
        <dsp:cNvPr id="0" name=""/>
        <dsp:cNvSpPr/>
      </dsp:nvSpPr>
      <dsp:spPr>
        <a:xfrm>
          <a:off x="6213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kern="1200">
              <a:latin typeface="Twinkl" pitchFamily="2" charset="0"/>
            </a:rPr>
            <a:t>SENDIASS</a:t>
          </a:r>
          <a:endParaRPr lang="en-GB" sz="1600" kern="1200">
            <a:latin typeface="Twinkl" pitchFamily="2" charset="0"/>
          </a:endParaRPr>
        </a:p>
      </dsp:txBody>
      <dsp:txXfrm>
        <a:off x="6213600" y="0"/>
        <a:ext cx="1022400" cy="345600"/>
      </dsp:txXfrm>
    </dsp:sp>
    <dsp:sp modelId="{FD2A878A-83AF-463C-A778-1D39444D022A}">
      <dsp:nvSpPr>
        <dsp:cNvPr id="0" name=""/>
        <dsp:cNvSpPr/>
      </dsp:nvSpPr>
      <dsp:spPr>
        <a:xfrm>
          <a:off x="7308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531A6-4A63-42D9-B1EA-3A627DF10739}">
      <dsp:nvSpPr>
        <dsp:cNvPr id="0" name=""/>
        <dsp:cNvSpPr/>
      </dsp:nvSpPr>
      <dsp:spPr>
        <a:xfrm>
          <a:off x="7342560" y="34560"/>
          <a:ext cx="276480" cy="276480"/>
        </a:xfrm>
        <a:prstGeom prst="chord">
          <a:avLst>
            <a:gd name="adj1" fmla="val 19091382"/>
            <a:gd name="adj2" fmla="val 1330861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32935-E433-46E1-ACBC-A4675273F5DD}">
      <dsp:nvSpPr>
        <dsp:cNvPr id="0" name=""/>
        <dsp:cNvSpPr/>
      </dsp:nvSpPr>
      <dsp:spPr>
        <a:xfrm>
          <a:off x="7725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n-US" sz="1000" kern="1200">
              <a:latin typeface="Twinkl" pitchFamily="2" charset="0"/>
            </a:rPr>
            <a:t>Specific Learning Difficulty</a:t>
          </a:r>
          <a:endParaRPr lang="en-GB" sz="1000" kern="1200">
            <a:latin typeface="Twinkl" pitchFamily="2" charset="0"/>
          </a:endParaRPr>
        </a:p>
      </dsp:txBody>
      <dsp:txXfrm>
        <a:off x="7725600" y="345600"/>
        <a:ext cx="1022400" cy="1454400"/>
      </dsp:txXfrm>
    </dsp:sp>
    <dsp:sp modelId="{64F08C49-DAC5-4118-980C-F448FD5FB69B}">
      <dsp:nvSpPr>
        <dsp:cNvPr id="0" name=""/>
        <dsp:cNvSpPr/>
      </dsp:nvSpPr>
      <dsp:spPr>
        <a:xfrm>
          <a:off x="7725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kern="1200">
              <a:latin typeface="Twinkl" pitchFamily="2" charset="0"/>
            </a:rPr>
            <a:t>SpLD</a:t>
          </a:r>
          <a:endParaRPr lang="en-GB" sz="1600" kern="1200">
            <a:latin typeface="Twinkl" pitchFamily="2" charset="0"/>
          </a:endParaRPr>
        </a:p>
      </dsp:txBody>
      <dsp:txXfrm>
        <a:off x="7725600" y="0"/>
        <a:ext cx="1022400" cy="345600"/>
      </dsp:txXfrm>
    </dsp:sp>
    <dsp:sp modelId="{C8BB0306-1EFD-4A9D-A5B9-1EA3510481CE}">
      <dsp:nvSpPr>
        <dsp:cNvPr id="0" name=""/>
        <dsp:cNvSpPr/>
      </dsp:nvSpPr>
      <dsp:spPr>
        <a:xfrm>
          <a:off x="8820000" y="0"/>
          <a:ext cx="345600" cy="345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B199E-40E5-462C-954B-2E348CFD7F66}">
      <dsp:nvSpPr>
        <dsp:cNvPr id="0" name=""/>
        <dsp:cNvSpPr/>
      </dsp:nvSpPr>
      <dsp:spPr>
        <a:xfrm>
          <a:off x="8854560" y="34560"/>
          <a:ext cx="276480" cy="276480"/>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4C66C-168C-4901-91F2-02B387A9AF84}">
      <dsp:nvSpPr>
        <dsp:cNvPr id="0" name=""/>
        <dsp:cNvSpPr/>
      </dsp:nvSpPr>
      <dsp:spPr>
        <a:xfrm>
          <a:off x="9237600" y="345600"/>
          <a:ext cx="1022400" cy="14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n-US" sz="1000" kern="1200" dirty="0">
              <a:latin typeface="Twinkl" pitchFamily="2" charset="0"/>
            </a:rPr>
            <a:t>Visual Impairment</a:t>
          </a:r>
          <a:endParaRPr lang="en-GB" sz="1000" kern="1200" dirty="0">
            <a:latin typeface="Twinkl" pitchFamily="2" charset="0"/>
          </a:endParaRPr>
        </a:p>
      </dsp:txBody>
      <dsp:txXfrm>
        <a:off x="9237600" y="345600"/>
        <a:ext cx="1022400" cy="1454400"/>
      </dsp:txXfrm>
    </dsp:sp>
    <dsp:sp modelId="{64966B2C-FB5E-41B9-9A71-3A36166BB724}">
      <dsp:nvSpPr>
        <dsp:cNvPr id="0" name=""/>
        <dsp:cNvSpPr/>
      </dsp:nvSpPr>
      <dsp:spPr>
        <a:xfrm>
          <a:off x="9237600" y="0"/>
          <a:ext cx="1022400" cy="34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kern="1200">
              <a:latin typeface="Twinkl" pitchFamily="2" charset="0"/>
            </a:rPr>
            <a:t>VI</a:t>
          </a:r>
          <a:endParaRPr lang="en-GB" sz="1600" kern="1200">
            <a:latin typeface="Twinkl" pitchFamily="2" charset="0"/>
          </a:endParaRPr>
        </a:p>
      </dsp:txBody>
      <dsp:txXfrm>
        <a:off x="9237600" y="0"/>
        <a:ext cx="1022400" cy="345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8400D-AE40-4333-AAEB-D9DDE7506964}">
      <dsp:nvSpPr>
        <dsp:cNvPr id="0" name=""/>
        <dsp:cNvSpPr/>
      </dsp:nvSpPr>
      <dsp:spPr>
        <a:xfrm>
          <a:off x="4891" y="62733"/>
          <a:ext cx="2327931" cy="1603944"/>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08" b="-3138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A8365-BE05-436D-896B-FDE805DE3437}">
      <dsp:nvSpPr>
        <dsp:cNvPr id="0" name=""/>
        <dsp:cNvSpPr/>
      </dsp:nvSpPr>
      <dsp:spPr>
        <a:xfrm>
          <a:off x="4891" y="1666678"/>
          <a:ext cx="2327931" cy="8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GB" sz="1200" kern="1200" dirty="0">
              <a:latin typeface="Twinkl" pitchFamily="2" charset="0"/>
            </a:rPr>
            <a:t>School Office</a:t>
          </a:r>
        </a:p>
        <a:p>
          <a:pPr marL="0" lvl="0" indent="0" algn="ctr" defTabSz="533400">
            <a:lnSpc>
              <a:spcPct val="90000"/>
            </a:lnSpc>
            <a:spcBef>
              <a:spcPct val="0"/>
            </a:spcBef>
            <a:spcAft>
              <a:spcPct val="35000"/>
            </a:spcAft>
            <a:buNone/>
          </a:pPr>
          <a:r>
            <a:rPr lang="en-GB" sz="1200" kern="1200" dirty="0">
              <a:latin typeface="Twinkl" pitchFamily="2" charset="0"/>
            </a:rPr>
            <a:t>0115 9732652</a:t>
          </a:r>
          <a:endParaRPr lang="en-US" sz="1200" kern="1200" dirty="0">
            <a:latin typeface="Twinkl" pitchFamily="2" charset="0"/>
          </a:endParaRPr>
        </a:p>
      </dsp:txBody>
      <dsp:txXfrm>
        <a:off x="4891" y="1666678"/>
        <a:ext cx="2327931" cy="863662"/>
      </dsp:txXfrm>
    </dsp:sp>
    <dsp:sp modelId="{8BA93931-B007-473A-B62B-2FD30E32AEA0}">
      <dsp:nvSpPr>
        <dsp:cNvPr id="0" name=""/>
        <dsp:cNvSpPr/>
      </dsp:nvSpPr>
      <dsp:spPr>
        <a:xfrm>
          <a:off x="2565714" y="62733"/>
          <a:ext cx="2327931" cy="1603944"/>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8"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2F35D-2255-44F6-BD48-DA8C05052AFE}">
      <dsp:nvSpPr>
        <dsp:cNvPr id="0" name=""/>
        <dsp:cNvSpPr/>
      </dsp:nvSpPr>
      <dsp:spPr>
        <a:xfrm>
          <a:off x="2565714" y="1666678"/>
          <a:ext cx="2327931" cy="8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GB" sz="1200" kern="1200" dirty="0">
              <a:latin typeface="Twinkl" pitchFamily="2" charset="0"/>
            </a:rPr>
            <a:t>General Enquiries</a:t>
          </a:r>
        </a:p>
        <a:p>
          <a:pPr marL="0" lvl="0" indent="0" algn="ctr" defTabSz="533400">
            <a:lnSpc>
              <a:spcPct val="90000"/>
            </a:lnSpc>
            <a:spcBef>
              <a:spcPct val="0"/>
            </a:spcBef>
            <a:spcAft>
              <a:spcPct val="35000"/>
            </a:spcAft>
            <a:buNone/>
          </a:pPr>
          <a:r>
            <a:rPr lang="en-GB" sz="1200" kern="1200" dirty="0">
              <a:latin typeface="Twinkl" pitchFamily="2" charset="0"/>
              <a:hlinkClick xmlns:r="http://schemas.openxmlformats.org/officeDocument/2006/relationships" r:id="rId3"/>
            </a:rPr>
            <a:t>enquiries@sawley-inf.derbyshire.sch.uk</a:t>
          </a:r>
          <a:r>
            <a:rPr lang="en-GB" sz="1200" kern="1200" dirty="0">
              <a:latin typeface="Twinkl" pitchFamily="2" charset="0"/>
            </a:rPr>
            <a:t>    </a:t>
          </a:r>
        </a:p>
      </dsp:txBody>
      <dsp:txXfrm>
        <a:off x="2565714" y="1666678"/>
        <a:ext cx="2327931" cy="863662"/>
      </dsp:txXfrm>
    </dsp:sp>
    <dsp:sp modelId="{9EF3A5BD-A410-43CC-92EE-9560B043434B}">
      <dsp:nvSpPr>
        <dsp:cNvPr id="0" name=""/>
        <dsp:cNvSpPr/>
      </dsp:nvSpPr>
      <dsp:spPr>
        <a:xfrm>
          <a:off x="5126536" y="62733"/>
          <a:ext cx="2327931" cy="1603944"/>
        </a:xfrm>
        <a:prstGeom prst="round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3671" t="2896" r="17151" b="180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FD886-B2C5-4635-9AD5-89F3C589480B}">
      <dsp:nvSpPr>
        <dsp:cNvPr id="0" name=""/>
        <dsp:cNvSpPr/>
      </dsp:nvSpPr>
      <dsp:spPr>
        <a:xfrm>
          <a:off x="5126536" y="1563522"/>
          <a:ext cx="2327931" cy="8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GB" sz="1200" kern="1200" dirty="0">
              <a:latin typeface="Twinkl" pitchFamily="2" charset="0"/>
            </a:rPr>
            <a:t>SENCO </a:t>
          </a:r>
        </a:p>
        <a:p>
          <a:pPr marL="0" lvl="0" indent="0" algn="ctr" defTabSz="533400">
            <a:lnSpc>
              <a:spcPct val="90000"/>
            </a:lnSpc>
            <a:spcBef>
              <a:spcPct val="0"/>
            </a:spcBef>
            <a:spcAft>
              <a:spcPct val="35000"/>
            </a:spcAft>
            <a:buNone/>
          </a:pPr>
          <a:r>
            <a:rPr lang="en-GB" sz="1200" kern="1200" dirty="0">
              <a:latin typeface="Twinkl" pitchFamily="2" charset="0"/>
              <a:hlinkClick xmlns:r="http://schemas.openxmlformats.org/officeDocument/2006/relationships" r:id="rId5"/>
            </a:rPr>
            <a:t>rmorley@sawley-inf.derbyshire.sch.uk</a:t>
          </a:r>
          <a:r>
            <a:rPr lang="en-GB" sz="1200" kern="1200" dirty="0">
              <a:latin typeface="Twinkl" pitchFamily="2" charset="0"/>
            </a:rPr>
            <a:t>  </a:t>
          </a:r>
        </a:p>
        <a:p>
          <a:pPr marL="0" lvl="0" indent="0" algn="ctr" defTabSz="533400">
            <a:lnSpc>
              <a:spcPct val="90000"/>
            </a:lnSpc>
            <a:spcBef>
              <a:spcPct val="0"/>
            </a:spcBef>
            <a:spcAft>
              <a:spcPct val="35000"/>
            </a:spcAft>
            <a:buNone/>
          </a:pPr>
          <a:r>
            <a:rPr lang="en-GB" sz="1200" kern="1200" dirty="0">
              <a:latin typeface="Twinkl" pitchFamily="2" charset="0"/>
            </a:rPr>
            <a:t>&amp;</a:t>
          </a:r>
        </a:p>
        <a:p>
          <a:pPr marL="0" lvl="0" indent="0" algn="ctr" defTabSz="533400">
            <a:lnSpc>
              <a:spcPct val="90000"/>
            </a:lnSpc>
            <a:spcBef>
              <a:spcPct val="0"/>
            </a:spcBef>
            <a:spcAft>
              <a:spcPct val="35000"/>
            </a:spcAft>
            <a:buNone/>
          </a:pPr>
          <a:r>
            <a:rPr lang="en-GB" sz="1200" kern="1200" dirty="0">
              <a:latin typeface="Twinkl" pitchFamily="2" charset="0"/>
            </a:rPr>
            <a:t> </a:t>
          </a:r>
          <a:r>
            <a:rPr lang="en-GB" sz="1200" kern="1200" dirty="0">
              <a:latin typeface="Twinkl" pitchFamily="2" charset="0"/>
              <a:hlinkClick xmlns:r="http://schemas.openxmlformats.org/officeDocument/2006/relationships" r:id="rId6"/>
            </a:rPr>
            <a:t>rcross@sawley-inf.derbyshire.sch.uk</a:t>
          </a:r>
          <a:r>
            <a:rPr lang="en-GB" sz="1200" kern="1200" dirty="0">
              <a:latin typeface="Twinkl" pitchFamily="2" charset="0"/>
            </a:rPr>
            <a:t>  </a:t>
          </a:r>
        </a:p>
      </dsp:txBody>
      <dsp:txXfrm>
        <a:off x="5126536" y="1563522"/>
        <a:ext cx="2327931" cy="863662"/>
      </dsp:txXfrm>
    </dsp:sp>
    <dsp:sp modelId="{A1B58C8C-0006-4A5F-BDB3-5C2565D70CE8}">
      <dsp:nvSpPr>
        <dsp:cNvPr id="0" name=""/>
        <dsp:cNvSpPr/>
      </dsp:nvSpPr>
      <dsp:spPr>
        <a:xfrm>
          <a:off x="7687359" y="62733"/>
          <a:ext cx="2327931" cy="1603944"/>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t="-508" b="-3138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2B3A7-4D39-4FAC-BB89-D33FE889E17B}">
      <dsp:nvSpPr>
        <dsp:cNvPr id="0" name=""/>
        <dsp:cNvSpPr/>
      </dsp:nvSpPr>
      <dsp:spPr>
        <a:xfrm>
          <a:off x="7687359" y="1666678"/>
          <a:ext cx="2327931" cy="8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GB" sz="1200" kern="1200" dirty="0">
              <a:latin typeface="Twinkl" pitchFamily="2" charset="0"/>
            </a:rPr>
            <a:t>Website</a:t>
          </a:r>
        </a:p>
        <a:p>
          <a:pPr marL="0" lvl="0" indent="0" algn="ctr" defTabSz="533400">
            <a:lnSpc>
              <a:spcPct val="90000"/>
            </a:lnSpc>
            <a:spcBef>
              <a:spcPct val="0"/>
            </a:spcBef>
            <a:spcAft>
              <a:spcPct val="35000"/>
            </a:spcAft>
            <a:buNone/>
          </a:pPr>
          <a:r>
            <a:rPr lang="en-GB" sz="1200" kern="1200" dirty="0">
              <a:latin typeface="Twinkl" pitchFamily="2" charset="0"/>
              <a:hlinkClick xmlns:r="http://schemas.openxmlformats.org/officeDocument/2006/relationships" r:id="rId8"/>
            </a:rPr>
            <a:t>www.sawleyinfantschool.co.uk</a:t>
          </a:r>
          <a:r>
            <a:rPr lang="en-GB" sz="1200" kern="1200" dirty="0">
              <a:latin typeface="Twinkl" pitchFamily="2" charset="0"/>
            </a:rPr>
            <a:t> </a:t>
          </a:r>
        </a:p>
      </dsp:txBody>
      <dsp:txXfrm>
        <a:off x="7687359" y="1666678"/>
        <a:ext cx="2327931" cy="863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1D626-28C8-4300-9ED9-54DEF657292F}">
      <dsp:nvSpPr>
        <dsp:cNvPr id="0" name=""/>
        <dsp:cNvSpPr/>
      </dsp:nvSpPr>
      <dsp:spPr>
        <a:xfrm>
          <a:off x="4950" y="197574"/>
          <a:ext cx="2164320" cy="13594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Twinkl" pitchFamily="2" charset="0"/>
            </a:rPr>
            <a:t>Class teachers closely monitor the progress made by </a:t>
          </a:r>
          <a:r>
            <a:rPr lang="en-GB" sz="1200" u="sng" kern="1200" dirty="0">
              <a:latin typeface="Twinkl" pitchFamily="2" charset="0"/>
            </a:rPr>
            <a:t>all</a:t>
          </a:r>
          <a:r>
            <a:rPr lang="en-GB" sz="1200" kern="1200" dirty="0">
              <a:latin typeface="Twinkl" pitchFamily="2" charset="0"/>
            </a:rPr>
            <a:t> children in their class.</a:t>
          </a:r>
          <a:endParaRPr lang="en-US" sz="1200" kern="1200" dirty="0">
            <a:latin typeface="Twinkl" pitchFamily="2" charset="0"/>
          </a:endParaRPr>
        </a:p>
      </dsp:txBody>
      <dsp:txXfrm>
        <a:off x="44767" y="237391"/>
        <a:ext cx="2084686" cy="1279829"/>
      </dsp:txXfrm>
    </dsp:sp>
    <dsp:sp modelId="{4F71DCA0-6954-4D87-811C-E574B7F6E24F}">
      <dsp:nvSpPr>
        <dsp:cNvPr id="0" name=""/>
        <dsp:cNvSpPr/>
      </dsp:nvSpPr>
      <dsp:spPr>
        <a:xfrm>
          <a:off x="2385702" y="608930"/>
          <a:ext cx="458835" cy="53675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85702" y="716280"/>
        <a:ext cx="321185" cy="322051"/>
      </dsp:txXfrm>
    </dsp:sp>
    <dsp:sp modelId="{B86216B0-D335-4B6D-95A6-246BF139527A}">
      <dsp:nvSpPr>
        <dsp:cNvPr id="0" name=""/>
        <dsp:cNvSpPr/>
      </dsp:nvSpPr>
      <dsp:spPr>
        <a:xfrm>
          <a:off x="3034998" y="197574"/>
          <a:ext cx="2164320" cy="13594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Twinkl" pitchFamily="2" charset="0"/>
            </a:rPr>
            <a:t>Class teachers plan interventions or activities for any children who are not meeting their full potential. </a:t>
          </a:r>
          <a:endParaRPr lang="en-US" sz="1200" b="0" i="0" kern="1200" dirty="0">
            <a:latin typeface="Twinkl" pitchFamily="2" charset="0"/>
          </a:endParaRPr>
        </a:p>
      </dsp:txBody>
      <dsp:txXfrm>
        <a:off x="3074815" y="237391"/>
        <a:ext cx="2084686" cy="1279829"/>
      </dsp:txXfrm>
    </dsp:sp>
    <dsp:sp modelId="{8EAA5905-BA11-45B1-9090-387C39A05A2F}">
      <dsp:nvSpPr>
        <dsp:cNvPr id="0" name=""/>
        <dsp:cNvSpPr/>
      </dsp:nvSpPr>
      <dsp:spPr>
        <a:xfrm>
          <a:off x="5415750" y="608930"/>
          <a:ext cx="458835" cy="53675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415750" y="716280"/>
        <a:ext cx="321185" cy="322051"/>
      </dsp:txXfrm>
    </dsp:sp>
    <dsp:sp modelId="{76BDA712-71EC-46F8-91C0-2F3BC2D71C72}">
      <dsp:nvSpPr>
        <dsp:cNvPr id="0" name=""/>
        <dsp:cNvSpPr/>
      </dsp:nvSpPr>
      <dsp:spPr>
        <a:xfrm>
          <a:off x="6065047" y="197574"/>
          <a:ext cx="2164320" cy="13594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n-US" sz="1200" b="0" i="0" kern="1200" dirty="0">
              <a:latin typeface="Twinkl" pitchFamily="2" charset="0"/>
            </a:rPr>
            <a:t>If a class teacher has ongoing concerns about a child’s progress, they will liaise with the SENCO.</a:t>
          </a:r>
          <a:endParaRPr lang="en-US" sz="1200" b="0" i="0" kern="1200" dirty="0">
            <a:latin typeface="Twinkl" pitchFamily="2" charset="0"/>
          </a:endParaRPr>
        </a:p>
      </dsp:txBody>
      <dsp:txXfrm>
        <a:off x="6104864" y="237391"/>
        <a:ext cx="2084686" cy="1279829"/>
      </dsp:txXfrm>
    </dsp:sp>
    <dsp:sp modelId="{43E4CA59-3746-458A-82EC-94C96EF3DA60}">
      <dsp:nvSpPr>
        <dsp:cNvPr id="0" name=""/>
        <dsp:cNvSpPr/>
      </dsp:nvSpPr>
      <dsp:spPr>
        <a:xfrm>
          <a:off x="8445799" y="608930"/>
          <a:ext cx="458835" cy="53675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445799" y="716280"/>
        <a:ext cx="321185" cy="322051"/>
      </dsp:txXfrm>
    </dsp:sp>
    <dsp:sp modelId="{B7547628-1419-4ADC-BB2D-0E640B360DA2}">
      <dsp:nvSpPr>
        <dsp:cNvPr id="0" name=""/>
        <dsp:cNvSpPr/>
      </dsp:nvSpPr>
      <dsp:spPr>
        <a:xfrm>
          <a:off x="9095095" y="197574"/>
          <a:ext cx="2164320" cy="13594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n-US" sz="1200" b="0" i="0" kern="1200" dirty="0">
              <a:latin typeface="Twinkl" pitchFamily="2" charset="0"/>
            </a:rPr>
            <a:t>If the SENCO and class teacher feel that SEND support is required, this will be discussed with parents/ carers and the child will be placed on the school’s SEND Register.</a:t>
          </a:r>
          <a:endParaRPr lang="en-US" sz="1200" b="0" i="0" kern="1200" dirty="0">
            <a:latin typeface="Twinkl" pitchFamily="2" charset="0"/>
          </a:endParaRPr>
        </a:p>
      </dsp:txBody>
      <dsp:txXfrm>
        <a:off x="9134912" y="237391"/>
        <a:ext cx="2084686" cy="1279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FD816-AF72-4125-8309-8AD690B2D541}">
      <dsp:nvSpPr>
        <dsp:cNvPr id="0" name=""/>
        <dsp:cNvSpPr/>
      </dsp:nvSpPr>
      <dsp:spPr>
        <a:xfrm>
          <a:off x="1372514" y="-151055"/>
          <a:ext cx="5965833" cy="5965833"/>
        </a:xfrm>
        <a:prstGeom prst="circularArrow">
          <a:avLst>
            <a:gd name="adj1" fmla="val 4668"/>
            <a:gd name="adj2" fmla="val 272909"/>
            <a:gd name="adj3" fmla="val 12865002"/>
            <a:gd name="adj4" fmla="val 18007967"/>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04F5CD0-9D49-472C-9633-740B0DAE6C2A}">
      <dsp:nvSpPr>
        <dsp:cNvPr id="0" name=""/>
        <dsp:cNvSpPr/>
      </dsp:nvSpPr>
      <dsp:spPr>
        <a:xfrm>
          <a:off x="2386129" y="1429"/>
          <a:ext cx="3938603" cy="196930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winkl" pitchFamily="2" charset="0"/>
            </a:rPr>
            <a:t>Assess</a:t>
          </a:r>
        </a:p>
        <a:p>
          <a:pPr marL="114300" lvl="1" indent="-114300" algn="l" defTabSz="577850">
            <a:lnSpc>
              <a:spcPct val="90000"/>
            </a:lnSpc>
            <a:spcBef>
              <a:spcPct val="0"/>
            </a:spcBef>
            <a:spcAft>
              <a:spcPct val="15000"/>
            </a:spcAft>
            <a:buChar char="•"/>
          </a:pPr>
          <a:r>
            <a:rPr lang="en-GB" sz="1300" kern="1200" dirty="0">
              <a:latin typeface="Twinkl Light" pitchFamily="2" charset="0"/>
            </a:rPr>
            <a:t>School use a range of resources to assess whether a child has a specific need. This will include teacher assessment and guidance from external agencies. </a:t>
          </a:r>
          <a:endParaRPr lang="en-US" sz="1300" kern="1200" dirty="0">
            <a:latin typeface="Twinkl" pitchFamily="2" charset="0"/>
          </a:endParaRPr>
        </a:p>
        <a:p>
          <a:pPr marL="114300" lvl="1" indent="-114300" algn="l" defTabSz="577850">
            <a:lnSpc>
              <a:spcPct val="90000"/>
            </a:lnSpc>
            <a:spcBef>
              <a:spcPct val="0"/>
            </a:spcBef>
            <a:spcAft>
              <a:spcPct val="15000"/>
            </a:spcAft>
            <a:buChar char="•"/>
          </a:pPr>
          <a:r>
            <a:rPr lang="en-GB" sz="1300" kern="1200">
              <a:latin typeface="Twinkl Light" pitchFamily="2" charset="0"/>
            </a:rPr>
            <a:t>The school SENCO will support staff in the assessment of need</a:t>
          </a:r>
        </a:p>
      </dsp:txBody>
      <dsp:txXfrm>
        <a:off x="2482262" y="97562"/>
        <a:ext cx="3746337" cy="1777035"/>
      </dsp:txXfrm>
    </dsp:sp>
    <dsp:sp modelId="{21E84451-554B-4EED-89BF-202DDAAA72B8}">
      <dsp:nvSpPr>
        <dsp:cNvPr id="0" name=""/>
        <dsp:cNvSpPr/>
      </dsp:nvSpPr>
      <dsp:spPr>
        <a:xfrm>
          <a:off x="4528260" y="2143559"/>
          <a:ext cx="3938603" cy="196930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winkl" pitchFamily="2" charset="0"/>
            </a:rPr>
            <a:t>Plan</a:t>
          </a:r>
        </a:p>
        <a:p>
          <a:pPr marL="114300" lvl="1" indent="-114300" algn="l" defTabSz="577850">
            <a:lnSpc>
              <a:spcPct val="90000"/>
            </a:lnSpc>
            <a:spcBef>
              <a:spcPct val="0"/>
            </a:spcBef>
            <a:spcAft>
              <a:spcPct val="15000"/>
            </a:spcAft>
            <a:buChar char="•"/>
          </a:pPr>
          <a:r>
            <a:rPr lang="en-GB" sz="1300" kern="1200" dirty="0">
              <a:latin typeface="Twinkl Light" pitchFamily="2" charset="0"/>
            </a:rPr>
            <a:t>With parental agreement, a individual learning plan will be produced, providing personalised targets</a:t>
          </a:r>
          <a:endParaRPr lang="en-US" sz="1300" kern="1200" dirty="0">
            <a:latin typeface="Twinkl" pitchFamily="2" charset="0"/>
          </a:endParaRPr>
        </a:p>
        <a:p>
          <a:pPr marL="114300" lvl="1" indent="-114300" algn="l" defTabSz="577850">
            <a:lnSpc>
              <a:spcPct val="90000"/>
            </a:lnSpc>
            <a:spcBef>
              <a:spcPct val="0"/>
            </a:spcBef>
            <a:spcAft>
              <a:spcPct val="15000"/>
            </a:spcAft>
            <a:buChar char="•"/>
          </a:pPr>
          <a:r>
            <a:rPr lang="en-GB" sz="1300" kern="1200" dirty="0">
              <a:latin typeface="Twinkl Light" pitchFamily="2" charset="0"/>
            </a:rPr>
            <a:t>Class teacher, SENCO and parents/ carers make the joint decision to place the child on the SEND Register.</a:t>
          </a:r>
          <a:endParaRPr lang="en-US" sz="1300" kern="1200" dirty="0">
            <a:latin typeface="Twinkl Light" pitchFamily="2" charset="0"/>
          </a:endParaRPr>
        </a:p>
      </dsp:txBody>
      <dsp:txXfrm>
        <a:off x="4624393" y="2239692"/>
        <a:ext cx="3746337" cy="1777035"/>
      </dsp:txXfrm>
    </dsp:sp>
    <dsp:sp modelId="{F29DB630-6E90-400C-8512-5A5967F2D86B}">
      <dsp:nvSpPr>
        <dsp:cNvPr id="0" name=""/>
        <dsp:cNvSpPr/>
      </dsp:nvSpPr>
      <dsp:spPr>
        <a:xfrm>
          <a:off x="2386129" y="4285690"/>
          <a:ext cx="3938603" cy="196930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winkl" pitchFamily="2" charset="0"/>
            </a:rPr>
            <a:t>Do</a:t>
          </a:r>
        </a:p>
        <a:p>
          <a:pPr marL="114300" lvl="1" indent="-114300" algn="l" defTabSz="577850">
            <a:lnSpc>
              <a:spcPct val="90000"/>
            </a:lnSpc>
            <a:spcBef>
              <a:spcPct val="0"/>
            </a:spcBef>
            <a:spcAft>
              <a:spcPct val="15000"/>
            </a:spcAft>
            <a:buChar char="•"/>
          </a:pPr>
          <a:r>
            <a:rPr lang="en-GB" sz="1300" kern="1200" dirty="0">
              <a:latin typeface="Twinkl Light" pitchFamily="2" charset="0"/>
            </a:rPr>
            <a:t>Staff will deliver specific interventions tailored to your child’s needs</a:t>
          </a:r>
          <a:endParaRPr lang="en-US" sz="1300" kern="1200" dirty="0">
            <a:latin typeface="Twinkl" pitchFamily="2" charset="0"/>
          </a:endParaRPr>
        </a:p>
        <a:p>
          <a:pPr marL="114300" lvl="1" indent="-114300" algn="l" defTabSz="577850">
            <a:lnSpc>
              <a:spcPct val="90000"/>
            </a:lnSpc>
            <a:spcBef>
              <a:spcPct val="0"/>
            </a:spcBef>
            <a:spcAft>
              <a:spcPct val="15000"/>
            </a:spcAft>
            <a:buChar char="•"/>
          </a:pPr>
          <a:r>
            <a:rPr lang="en-GB" sz="1300" kern="1200">
              <a:latin typeface="Twinkl Light" pitchFamily="2" charset="0"/>
            </a:rPr>
            <a:t>Progress towards targets will be recorded</a:t>
          </a:r>
        </a:p>
        <a:p>
          <a:pPr marL="114300" lvl="1" indent="-114300" algn="l" defTabSz="577850">
            <a:lnSpc>
              <a:spcPct val="90000"/>
            </a:lnSpc>
            <a:spcBef>
              <a:spcPct val="0"/>
            </a:spcBef>
            <a:spcAft>
              <a:spcPct val="15000"/>
            </a:spcAft>
            <a:buChar char="•"/>
          </a:pPr>
          <a:r>
            <a:rPr lang="en-GB" sz="1300" kern="1200">
              <a:latin typeface="Twinkl Light" pitchFamily="2" charset="0"/>
            </a:rPr>
            <a:t>Children will receive support from any relevant external agencies</a:t>
          </a:r>
        </a:p>
      </dsp:txBody>
      <dsp:txXfrm>
        <a:off x="2482262" y="4381823"/>
        <a:ext cx="3746337" cy="1777035"/>
      </dsp:txXfrm>
    </dsp:sp>
    <dsp:sp modelId="{B3EC36E6-2044-44AD-B206-0A83071B0749}">
      <dsp:nvSpPr>
        <dsp:cNvPr id="0" name=""/>
        <dsp:cNvSpPr/>
      </dsp:nvSpPr>
      <dsp:spPr>
        <a:xfrm>
          <a:off x="243999" y="2143559"/>
          <a:ext cx="3938603" cy="196930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winkl" pitchFamily="2" charset="0"/>
            </a:rPr>
            <a:t>Review</a:t>
          </a:r>
        </a:p>
        <a:p>
          <a:pPr marL="114300" lvl="1" indent="-114300" algn="l" defTabSz="577850">
            <a:lnSpc>
              <a:spcPct val="90000"/>
            </a:lnSpc>
            <a:spcBef>
              <a:spcPct val="0"/>
            </a:spcBef>
            <a:spcAft>
              <a:spcPct val="15000"/>
            </a:spcAft>
            <a:buChar char="•"/>
          </a:pPr>
          <a:r>
            <a:rPr lang="en-GB" sz="1300" kern="1200" dirty="0">
              <a:latin typeface="Twinkl Light" pitchFamily="2" charset="0"/>
            </a:rPr>
            <a:t>Individual learning plans are reviewed termly with staff and parents, evaluating support</a:t>
          </a:r>
          <a:endParaRPr lang="en-US" sz="1300" kern="1200" dirty="0">
            <a:latin typeface="Twinkl" pitchFamily="2" charset="0"/>
          </a:endParaRPr>
        </a:p>
        <a:p>
          <a:pPr marL="114300" lvl="1" indent="-114300" algn="l" defTabSz="577850">
            <a:lnSpc>
              <a:spcPct val="90000"/>
            </a:lnSpc>
            <a:spcBef>
              <a:spcPct val="0"/>
            </a:spcBef>
            <a:spcAft>
              <a:spcPct val="15000"/>
            </a:spcAft>
            <a:buChar char="•"/>
          </a:pPr>
          <a:r>
            <a:rPr lang="en-GB" sz="1300" kern="1200">
              <a:latin typeface="Twinkl Light" pitchFamily="2" charset="0"/>
            </a:rPr>
            <a:t>Small steps of progress are monitored by the class teacher</a:t>
          </a:r>
        </a:p>
        <a:p>
          <a:pPr marL="114300" lvl="1" indent="-114300" algn="l" defTabSz="577850">
            <a:lnSpc>
              <a:spcPct val="90000"/>
            </a:lnSpc>
            <a:spcBef>
              <a:spcPct val="0"/>
            </a:spcBef>
            <a:spcAft>
              <a:spcPct val="15000"/>
            </a:spcAft>
            <a:buChar char="•"/>
          </a:pPr>
          <a:r>
            <a:rPr lang="en-GB" sz="1300" kern="1200" dirty="0">
              <a:latin typeface="Twinkl Light" pitchFamily="2" charset="0"/>
            </a:rPr>
            <a:t>External agencies may be involved for support or assessment, where required. </a:t>
          </a:r>
        </a:p>
      </dsp:txBody>
      <dsp:txXfrm>
        <a:off x="340132" y="2239692"/>
        <a:ext cx="3746337" cy="1777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40C11-24C2-418B-9FD7-8F5D94CC239C}">
      <dsp:nvSpPr>
        <dsp:cNvPr id="0" name=""/>
        <dsp:cNvSpPr/>
      </dsp:nvSpPr>
      <dsp:spPr>
        <a:xfrm>
          <a:off x="2921" y="1000"/>
          <a:ext cx="8122157" cy="17703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altLang="en-US" sz="2100" kern="1200" dirty="0">
              <a:solidFill>
                <a:srgbClr val="000000"/>
              </a:solidFill>
              <a:latin typeface="+mj-lt"/>
            </a:rPr>
            <a:t>We work closely with other agencies where necessary to help us provide the best resources for your child. We will liaise with you if we feel that this would be a good idea.</a:t>
          </a:r>
          <a:endParaRPr lang="en-US" sz="2100" kern="1200" dirty="0">
            <a:latin typeface="+mj-lt"/>
          </a:endParaRPr>
        </a:p>
      </dsp:txBody>
      <dsp:txXfrm>
        <a:off x="54771" y="52850"/>
        <a:ext cx="8018457" cy="1666605"/>
      </dsp:txXfrm>
    </dsp:sp>
    <dsp:sp modelId="{8615DD5B-A7AC-4ED8-8957-832F8BEF7747}">
      <dsp:nvSpPr>
        <dsp:cNvPr id="0" name=""/>
        <dsp:cNvSpPr/>
      </dsp:nvSpPr>
      <dsp:spPr>
        <a:xfrm>
          <a:off x="2921" y="1985777"/>
          <a:ext cx="2563812" cy="1770305"/>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What happens if my child needs specialist SEND equipment or other facilities?</a:t>
          </a:r>
          <a:endParaRPr lang="en-US" sz="1700" u="none" kern="1200" dirty="0">
            <a:solidFill>
              <a:srgbClr val="000000"/>
            </a:solidFill>
            <a:latin typeface="+mj-lt"/>
          </a:endParaRPr>
        </a:p>
      </dsp:txBody>
      <dsp:txXfrm>
        <a:off x="54771" y="2037627"/>
        <a:ext cx="2460112" cy="1666605"/>
      </dsp:txXfrm>
    </dsp:sp>
    <dsp:sp modelId="{C5946129-8D5E-4225-AABE-5AE739C26C08}">
      <dsp:nvSpPr>
        <dsp:cNvPr id="0" name=""/>
        <dsp:cNvSpPr/>
      </dsp:nvSpPr>
      <dsp:spPr>
        <a:xfrm>
          <a:off x="2782093" y="1985777"/>
          <a:ext cx="2563812" cy="1770305"/>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Who should I contact to find </a:t>
          </a:r>
          <a:r>
            <a:rPr lang="en-GB" altLang="en-US" sz="1700" kern="1200" dirty="0"/>
            <a:t>out about other support and services?</a:t>
          </a:r>
          <a:r>
            <a:rPr lang="en-US" sz="1700" kern="1200" dirty="0"/>
            <a:t> </a:t>
          </a:r>
        </a:p>
      </dsp:txBody>
      <dsp:txXfrm>
        <a:off x="2833943" y="2037627"/>
        <a:ext cx="2460112" cy="1666605"/>
      </dsp:txXfrm>
    </dsp:sp>
    <dsp:sp modelId="{D7ADA3BC-419F-477E-B92A-F6103B366D29}">
      <dsp:nvSpPr>
        <dsp:cNvPr id="0" name=""/>
        <dsp:cNvSpPr/>
      </dsp:nvSpPr>
      <dsp:spPr>
        <a:xfrm>
          <a:off x="5561266" y="1985777"/>
          <a:ext cx="2563812" cy="1770305"/>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What if my child needs support from other agencies?</a:t>
          </a:r>
          <a:endParaRPr lang="en-US" sz="1700" u="none" kern="1200" dirty="0">
            <a:solidFill>
              <a:srgbClr val="000000"/>
            </a:solidFill>
            <a:latin typeface="+mj-lt"/>
          </a:endParaRPr>
        </a:p>
      </dsp:txBody>
      <dsp:txXfrm>
        <a:off x="5613116" y="2037627"/>
        <a:ext cx="2460112" cy="1666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E5436-A84B-4F58-9B7E-5CFA26A06F5D}">
      <dsp:nvSpPr>
        <dsp:cNvPr id="0" name=""/>
        <dsp:cNvSpPr/>
      </dsp:nvSpPr>
      <dsp:spPr>
        <a:xfrm>
          <a:off x="1375" y="5235"/>
          <a:ext cx="1119783" cy="292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EP</a:t>
          </a:r>
        </a:p>
      </dsp:txBody>
      <dsp:txXfrm>
        <a:off x="1375" y="5235"/>
        <a:ext cx="1119783" cy="292997"/>
      </dsp:txXfrm>
    </dsp:sp>
    <dsp:sp modelId="{D94EF367-F9F8-499D-9CEF-C299D897669A}">
      <dsp:nvSpPr>
        <dsp:cNvPr id="0" name=""/>
        <dsp:cNvSpPr/>
      </dsp:nvSpPr>
      <dsp:spPr>
        <a:xfrm>
          <a:off x="1375" y="298233"/>
          <a:ext cx="1119783" cy="304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Educational Psychologist</a:t>
          </a:r>
        </a:p>
        <a:p>
          <a:pPr marL="57150" lvl="1" indent="-57150" algn="l" defTabSz="444500">
            <a:lnSpc>
              <a:spcPct val="90000"/>
            </a:lnSpc>
            <a:spcBef>
              <a:spcPct val="0"/>
            </a:spcBef>
            <a:spcAft>
              <a:spcPct val="15000"/>
            </a:spcAft>
            <a:buChar char="•"/>
          </a:pPr>
          <a:r>
            <a:rPr lang="en-US" sz="1000" kern="1200" dirty="0"/>
            <a:t>The Educational Psychology Service provide specialist support, guidance and assessment for children</a:t>
          </a:r>
        </a:p>
      </dsp:txBody>
      <dsp:txXfrm>
        <a:off x="1375" y="298233"/>
        <a:ext cx="1119783" cy="3046950"/>
      </dsp:txXfrm>
    </dsp:sp>
    <dsp:sp modelId="{5E3E491D-B70A-4F78-A2DF-656F4E60EB36}">
      <dsp:nvSpPr>
        <dsp:cNvPr id="0" name=""/>
        <dsp:cNvSpPr/>
      </dsp:nvSpPr>
      <dsp:spPr>
        <a:xfrm>
          <a:off x="1277927" y="5235"/>
          <a:ext cx="1119783" cy="292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SALT</a:t>
          </a:r>
        </a:p>
      </dsp:txBody>
      <dsp:txXfrm>
        <a:off x="1277927" y="5235"/>
        <a:ext cx="1119783" cy="292997"/>
      </dsp:txXfrm>
    </dsp:sp>
    <dsp:sp modelId="{6AA35C7F-8DF3-43FB-A09B-415682D6DF3A}">
      <dsp:nvSpPr>
        <dsp:cNvPr id="0" name=""/>
        <dsp:cNvSpPr/>
      </dsp:nvSpPr>
      <dsp:spPr>
        <a:xfrm>
          <a:off x="1277927" y="298233"/>
          <a:ext cx="1119783" cy="304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Speech and Language Therapy</a:t>
          </a:r>
        </a:p>
        <a:p>
          <a:pPr marL="57150" lvl="1" indent="-57150" algn="l" defTabSz="444500">
            <a:lnSpc>
              <a:spcPct val="90000"/>
            </a:lnSpc>
            <a:spcBef>
              <a:spcPct val="0"/>
            </a:spcBef>
            <a:spcAft>
              <a:spcPct val="15000"/>
            </a:spcAft>
            <a:buChar char="•"/>
          </a:pPr>
          <a:r>
            <a:rPr lang="en-GB" altLang="en-US" sz="1000" kern="1200" dirty="0"/>
            <a:t>The Speech and Language Therapy services work with children with specific speech and language needs</a:t>
          </a:r>
          <a:endParaRPr lang="en-US" sz="1000" kern="1200" dirty="0"/>
        </a:p>
      </dsp:txBody>
      <dsp:txXfrm>
        <a:off x="1277927" y="298233"/>
        <a:ext cx="1119783" cy="3046950"/>
      </dsp:txXfrm>
    </dsp:sp>
    <dsp:sp modelId="{500C241C-5FAA-4335-9F03-A7ECA774F97B}">
      <dsp:nvSpPr>
        <dsp:cNvPr id="0" name=""/>
        <dsp:cNvSpPr/>
      </dsp:nvSpPr>
      <dsp:spPr>
        <a:xfrm>
          <a:off x="2554480" y="5235"/>
          <a:ext cx="1119783" cy="292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t>OT</a:t>
          </a:r>
          <a:endParaRPr lang="en-US" sz="1000" kern="1200" dirty="0"/>
        </a:p>
      </dsp:txBody>
      <dsp:txXfrm>
        <a:off x="2554480" y="5235"/>
        <a:ext cx="1119783" cy="292997"/>
      </dsp:txXfrm>
    </dsp:sp>
    <dsp:sp modelId="{28715786-9C43-4AB0-9581-5B60BC2954B2}">
      <dsp:nvSpPr>
        <dsp:cNvPr id="0" name=""/>
        <dsp:cNvSpPr/>
      </dsp:nvSpPr>
      <dsp:spPr>
        <a:xfrm>
          <a:off x="2554480" y="298233"/>
          <a:ext cx="1119783" cy="304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b="1" kern="1200" dirty="0"/>
            <a:t>Occupational Therapy </a:t>
          </a:r>
          <a:endParaRPr lang="en-US" sz="1000" b="1" kern="1200" dirty="0"/>
        </a:p>
        <a:p>
          <a:pPr marL="57150" lvl="1" indent="-57150" algn="l" defTabSz="444500">
            <a:lnSpc>
              <a:spcPct val="90000"/>
            </a:lnSpc>
            <a:spcBef>
              <a:spcPct val="0"/>
            </a:spcBef>
            <a:spcAft>
              <a:spcPct val="15000"/>
            </a:spcAft>
            <a:buChar char="•"/>
          </a:pPr>
          <a:r>
            <a:rPr lang="en-GB" altLang="en-US" sz="1000" kern="1200" dirty="0"/>
            <a:t>Occupational Therapy access additional resources to support a child having difficulty with fine or gross motor skills. </a:t>
          </a:r>
          <a:endParaRPr lang="en-US" sz="1000" kern="1200" dirty="0"/>
        </a:p>
      </dsp:txBody>
      <dsp:txXfrm>
        <a:off x="2554480" y="298233"/>
        <a:ext cx="1119783" cy="3046950"/>
      </dsp:txXfrm>
    </dsp:sp>
    <dsp:sp modelId="{BB42F1B8-99F7-45E6-A9F9-B682746A9EBF}">
      <dsp:nvSpPr>
        <dsp:cNvPr id="0" name=""/>
        <dsp:cNvSpPr/>
      </dsp:nvSpPr>
      <dsp:spPr>
        <a:xfrm>
          <a:off x="3831033" y="5235"/>
          <a:ext cx="1119783" cy="292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t>PT</a:t>
          </a:r>
          <a:endParaRPr lang="en-US" sz="1000" kern="1200" dirty="0"/>
        </a:p>
      </dsp:txBody>
      <dsp:txXfrm>
        <a:off x="3831033" y="5235"/>
        <a:ext cx="1119783" cy="292997"/>
      </dsp:txXfrm>
    </dsp:sp>
    <dsp:sp modelId="{F6F2550D-5FEE-4114-8571-BF37A7322916}">
      <dsp:nvSpPr>
        <dsp:cNvPr id="0" name=""/>
        <dsp:cNvSpPr/>
      </dsp:nvSpPr>
      <dsp:spPr>
        <a:xfrm>
          <a:off x="3831033" y="298233"/>
          <a:ext cx="1119783" cy="304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b="1" kern="1200" dirty="0"/>
            <a:t>Physiotherapy</a:t>
          </a:r>
          <a:r>
            <a:rPr lang="en-GB" sz="1000" kern="1200" dirty="0"/>
            <a:t> </a:t>
          </a:r>
          <a:endParaRPr lang="en-US" sz="1000" kern="1200" dirty="0"/>
        </a:p>
        <a:p>
          <a:pPr marL="57150" lvl="1" indent="-57150" algn="l" defTabSz="444500">
            <a:lnSpc>
              <a:spcPct val="90000"/>
            </a:lnSpc>
            <a:spcBef>
              <a:spcPct val="0"/>
            </a:spcBef>
            <a:spcAft>
              <a:spcPct val="15000"/>
            </a:spcAft>
            <a:buChar char="•"/>
          </a:pPr>
          <a:r>
            <a:rPr lang="en-GB" altLang="en-US" sz="1000" kern="1200" dirty="0"/>
            <a:t>Physiotherapy provide support and guidance if a child is having difficulty with fine or gross motor skills.</a:t>
          </a:r>
          <a:endParaRPr lang="en-US" sz="1000" kern="1200" dirty="0"/>
        </a:p>
      </dsp:txBody>
      <dsp:txXfrm>
        <a:off x="3831033" y="298233"/>
        <a:ext cx="1119783" cy="3046950"/>
      </dsp:txXfrm>
    </dsp:sp>
    <dsp:sp modelId="{DE6BA664-E6D6-4F08-A053-E5350FA8D91E}">
      <dsp:nvSpPr>
        <dsp:cNvPr id="0" name=""/>
        <dsp:cNvSpPr/>
      </dsp:nvSpPr>
      <dsp:spPr>
        <a:xfrm>
          <a:off x="5107585" y="5235"/>
          <a:ext cx="1119783" cy="292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t>CAMHS</a:t>
          </a:r>
        </a:p>
      </dsp:txBody>
      <dsp:txXfrm>
        <a:off x="5107585" y="5235"/>
        <a:ext cx="1119783" cy="292997"/>
      </dsp:txXfrm>
    </dsp:sp>
    <dsp:sp modelId="{83D2BB06-8F13-446A-861E-59BD9D43A94E}">
      <dsp:nvSpPr>
        <dsp:cNvPr id="0" name=""/>
        <dsp:cNvSpPr/>
      </dsp:nvSpPr>
      <dsp:spPr>
        <a:xfrm>
          <a:off x="5107585" y="298233"/>
          <a:ext cx="1119783" cy="304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b="1" kern="1200" dirty="0"/>
            <a:t>Children and Adolescent Mental Health Service</a:t>
          </a:r>
        </a:p>
        <a:p>
          <a:pPr marL="57150" lvl="1" indent="-57150" algn="l" defTabSz="444500">
            <a:lnSpc>
              <a:spcPct val="90000"/>
            </a:lnSpc>
            <a:spcBef>
              <a:spcPct val="0"/>
            </a:spcBef>
            <a:spcAft>
              <a:spcPct val="15000"/>
            </a:spcAft>
            <a:buChar char="•"/>
          </a:pPr>
          <a:r>
            <a:rPr lang="en-GB" altLang="en-US" sz="1000" kern="1200" dirty="0"/>
            <a:t>Children and Adolescent Mental Health Service to support children who have difficulties emotionally or socially</a:t>
          </a:r>
          <a:r>
            <a:rPr lang="en-GB" sz="1000" kern="1200" dirty="0"/>
            <a:t> </a:t>
          </a:r>
        </a:p>
      </dsp:txBody>
      <dsp:txXfrm>
        <a:off x="5107585" y="298233"/>
        <a:ext cx="1119783" cy="3046950"/>
      </dsp:txXfrm>
    </dsp:sp>
    <dsp:sp modelId="{CF127174-7884-4B7C-9993-3BC9D9765170}">
      <dsp:nvSpPr>
        <dsp:cNvPr id="0" name=""/>
        <dsp:cNvSpPr/>
      </dsp:nvSpPr>
      <dsp:spPr>
        <a:xfrm>
          <a:off x="6384138" y="5235"/>
          <a:ext cx="1119783" cy="292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t>SSSEN</a:t>
          </a:r>
        </a:p>
      </dsp:txBody>
      <dsp:txXfrm>
        <a:off x="6384138" y="5235"/>
        <a:ext cx="1119783" cy="292997"/>
      </dsp:txXfrm>
    </dsp:sp>
    <dsp:sp modelId="{4D8C98FC-ECB5-4CA3-95B2-FDDD45EA916E}">
      <dsp:nvSpPr>
        <dsp:cNvPr id="0" name=""/>
        <dsp:cNvSpPr/>
      </dsp:nvSpPr>
      <dsp:spPr>
        <a:xfrm>
          <a:off x="6384138" y="298233"/>
          <a:ext cx="1119783" cy="304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b="1" kern="1200" dirty="0"/>
            <a:t>Support Service for Special Educational Needs</a:t>
          </a:r>
        </a:p>
        <a:p>
          <a:pPr marL="57150" lvl="1" indent="-57150" algn="l" defTabSz="444500">
            <a:lnSpc>
              <a:spcPct val="90000"/>
            </a:lnSpc>
            <a:spcBef>
              <a:spcPct val="0"/>
            </a:spcBef>
            <a:spcAft>
              <a:spcPct val="15000"/>
            </a:spcAft>
            <a:buChar char="•"/>
          </a:pPr>
          <a:r>
            <a:rPr lang="en-GB" sz="1000" kern="1200" dirty="0"/>
            <a:t>SSSEN deliver specialist teaching programmes personalised to children’s needs</a:t>
          </a:r>
        </a:p>
      </dsp:txBody>
      <dsp:txXfrm>
        <a:off x="6384138" y="298233"/>
        <a:ext cx="1119783" cy="3046950"/>
      </dsp:txXfrm>
    </dsp:sp>
    <dsp:sp modelId="{D8A8BB80-235E-44BF-94AF-87CBF985459C}">
      <dsp:nvSpPr>
        <dsp:cNvPr id="0" name=""/>
        <dsp:cNvSpPr/>
      </dsp:nvSpPr>
      <dsp:spPr>
        <a:xfrm>
          <a:off x="7660691" y="5235"/>
          <a:ext cx="1119783" cy="292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t>School Nurse</a:t>
          </a:r>
        </a:p>
      </dsp:txBody>
      <dsp:txXfrm>
        <a:off x="7660691" y="5235"/>
        <a:ext cx="1119783" cy="292997"/>
      </dsp:txXfrm>
    </dsp:sp>
    <dsp:sp modelId="{32C3AEDC-8621-46FA-A4DC-D216198E6C01}">
      <dsp:nvSpPr>
        <dsp:cNvPr id="0" name=""/>
        <dsp:cNvSpPr/>
      </dsp:nvSpPr>
      <dsp:spPr>
        <a:xfrm>
          <a:off x="7660691" y="298233"/>
          <a:ext cx="1119783" cy="304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b="1" kern="1200" dirty="0"/>
            <a:t>School Nurse</a:t>
          </a:r>
        </a:p>
        <a:p>
          <a:pPr marL="57150" lvl="1" indent="-57150" algn="l" defTabSz="444500">
            <a:lnSpc>
              <a:spcPct val="90000"/>
            </a:lnSpc>
            <a:spcBef>
              <a:spcPct val="0"/>
            </a:spcBef>
            <a:spcAft>
              <a:spcPct val="15000"/>
            </a:spcAft>
            <a:buChar char="•"/>
          </a:pPr>
          <a:r>
            <a:rPr lang="en-GB" altLang="en-US" sz="1000" kern="1200" dirty="0"/>
            <a:t>The school nurse supports families with a range of issues including dietary advice and bedtime routines</a:t>
          </a:r>
          <a:endParaRPr lang="en-GB" sz="1000" kern="1200" dirty="0"/>
        </a:p>
      </dsp:txBody>
      <dsp:txXfrm>
        <a:off x="7660691" y="298233"/>
        <a:ext cx="1119783" cy="3046950"/>
      </dsp:txXfrm>
    </dsp:sp>
    <dsp:sp modelId="{17EFC9CF-A668-4C0A-BDE3-4C2B3ED0C53C}">
      <dsp:nvSpPr>
        <dsp:cNvPr id="0" name=""/>
        <dsp:cNvSpPr/>
      </dsp:nvSpPr>
      <dsp:spPr>
        <a:xfrm>
          <a:off x="8937243" y="5235"/>
          <a:ext cx="1119783" cy="292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t>AO</a:t>
          </a:r>
        </a:p>
      </dsp:txBody>
      <dsp:txXfrm>
        <a:off x="8937243" y="5235"/>
        <a:ext cx="1119783" cy="292997"/>
      </dsp:txXfrm>
    </dsp:sp>
    <dsp:sp modelId="{8D76B56E-D02A-4B83-8A81-57967C547877}">
      <dsp:nvSpPr>
        <dsp:cNvPr id="0" name=""/>
        <dsp:cNvSpPr/>
      </dsp:nvSpPr>
      <dsp:spPr>
        <a:xfrm>
          <a:off x="8937243" y="298233"/>
          <a:ext cx="1119783" cy="304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b="1" kern="1200" dirty="0"/>
            <a:t>Autism Outreach</a:t>
          </a:r>
        </a:p>
        <a:p>
          <a:pPr marL="57150" lvl="1" indent="-57150" algn="l" defTabSz="444500">
            <a:lnSpc>
              <a:spcPct val="90000"/>
            </a:lnSpc>
            <a:spcBef>
              <a:spcPct val="0"/>
            </a:spcBef>
            <a:spcAft>
              <a:spcPct val="15000"/>
            </a:spcAft>
            <a:buChar char="•"/>
          </a:pPr>
          <a:r>
            <a:rPr lang="en-GB" sz="1000" kern="1200" dirty="0"/>
            <a:t>Autism Outreach provide specific guidance and support for children with a diagnosis of ASD</a:t>
          </a:r>
        </a:p>
      </dsp:txBody>
      <dsp:txXfrm>
        <a:off x="8937243" y="298233"/>
        <a:ext cx="1119783" cy="3046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BD800-5B07-457D-8C91-B0F2A829A9FD}">
      <dsp:nvSpPr>
        <dsp:cNvPr id="0" name=""/>
        <dsp:cNvSpPr/>
      </dsp:nvSpPr>
      <dsp:spPr>
        <a:xfrm>
          <a:off x="3361531" y="2111211"/>
          <a:ext cx="1404937" cy="140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Twinkl" pitchFamily="2" charset="0"/>
            </a:rPr>
            <a:t>The Sawley Team</a:t>
          </a:r>
        </a:p>
      </dsp:txBody>
      <dsp:txXfrm>
        <a:off x="3567279" y="2316959"/>
        <a:ext cx="993441" cy="993441"/>
      </dsp:txXfrm>
    </dsp:sp>
    <dsp:sp modelId="{9B985BA0-BA1B-4182-A176-0CFD5B70D99B}">
      <dsp:nvSpPr>
        <dsp:cNvPr id="0" name=""/>
        <dsp:cNvSpPr/>
      </dsp:nvSpPr>
      <dsp:spPr>
        <a:xfrm rot="16200000">
          <a:off x="3712794" y="1744449"/>
          <a:ext cx="702410" cy="31113"/>
        </a:xfrm>
        <a:custGeom>
          <a:avLst/>
          <a:gdLst/>
          <a:ahLst/>
          <a:cxnLst/>
          <a:rect l="0" t="0" r="0" b="0"/>
          <a:pathLst>
            <a:path>
              <a:moveTo>
                <a:pt x="0" y="15556"/>
              </a:moveTo>
              <a:lnTo>
                <a:pt x="702410" y="155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6439" y="1742445"/>
        <a:ext cx="35120" cy="35120"/>
      </dsp:txXfrm>
    </dsp:sp>
    <dsp:sp modelId="{0F668E4B-510F-49CE-86FC-BA8248B6AC03}">
      <dsp:nvSpPr>
        <dsp:cNvPr id="0" name=""/>
        <dsp:cNvSpPr/>
      </dsp:nvSpPr>
      <dsp:spPr>
        <a:xfrm>
          <a:off x="3361531" y="3863"/>
          <a:ext cx="1404937" cy="14049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inkl" pitchFamily="2" charset="0"/>
            </a:rPr>
            <a:t>Nursery Team</a:t>
          </a:r>
        </a:p>
      </dsp:txBody>
      <dsp:txXfrm>
        <a:off x="3567279" y="209611"/>
        <a:ext cx="993441" cy="993441"/>
      </dsp:txXfrm>
    </dsp:sp>
    <dsp:sp modelId="{163818B7-FFC3-49F1-ABBC-E5F247531C06}">
      <dsp:nvSpPr>
        <dsp:cNvPr id="0" name=""/>
        <dsp:cNvSpPr/>
      </dsp:nvSpPr>
      <dsp:spPr>
        <a:xfrm rot="19285714">
          <a:off x="4536590" y="2141168"/>
          <a:ext cx="702410" cy="31113"/>
        </a:xfrm>
        <a:custGeom>
          <a:avLst/>
          <a:gdLst/>
          <a:ahLst/>
          <a:cxnLst/>
          <a:rect l="0" t="0" r="0" b="0"/>
          <a:pathLst>
            <a:path>
              <a:moveTo>
                <a:pt x="0" y="15556"/>
              </a:moveTo>
              <a:lnTo>
                <a:pt x="702410" y="155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0235" y="2139164"/>
        <a:ext cx="35120" cy="35120"/>
      </dsp:txXfrm>
    </dsp:sp>
    <dsp:sp modelId="{7062B789-D09B-456E-A8A3-C7F1A012501D}">
      <dsp:nvSpPr>
        <dsp:cNvPr id="0" name=""/>
        <dsp:cNvSpPr/>
      </dsp:nvSpPr>
      <dsp:spPr>
        <a:xfrm>
          <a:off x="5009122" y="797301"/>
          <a:ext cx="1404937" cy="14049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inkl" pitchFamily="2" charset="0"/>
            </a:rPr>
            <a:t>Reception Team</a:t>
          </a:r>
        </a:p>
      </dsp:txBody>
      <dsp:txXfrm>
        <a:off x="5214870" y="1003049"/>
        <a:ext cx="993441" cy="993441"/>
      </dsp:txXfrm>
    </dsp:sp>
    <dsp:sp modelId="{71520DED-FA18-48DF-8B4C-EEBCEF63AA1B}">
      <dsp:nvSpPr>
        <dsp:cNvPr id="0" name=""/>
        <dsp:cNvSpPr/>
      </dsp:nvSpPr>
      <dsp:spPr>
        <a:xfrm rot="771429">
          <a:off x="4740050" y="3032587"/>
          <a:ext cx="702410" cy="31113"/>
        </a:xfrm>
        <a:custGeom>
          <a:avLst/>
          <a:gdLst/>
          <a:ahLst/>
          <a:cxnLst/>
          <a:rect l="0" t="0" r="0" b="0"/>
          <a:pathLst>
            <a:path>
              <a:moveTo>
                <a:pt x="0" y="15556"/>
              </a:moveTo>
              <a:lnTo>
                <a:pt x="702410" y="155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3695" y="3030584"/>
        <a:ext cx="35120" cy="35120"/>
      </dsp:txXfrm>
    </dsp:sp>
    <dsp:sp modelId="{08DE88B0-1558-4A4C-8EAC-EBCAE9A2BBD2}">
      <dsp:nvSpPr>
        <dsp:cNvPr id="0" name=""/>
        <dsp:cNvSpPr/>
      </dsp:nvSpPr>
      <dsp:spPr>
        <a:xfrm>
          <a:off x="5416043" y="2580140"/>
          <a:ext cx="1404937" cy="14049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inkl" pitchFamily="2" charset="0"/>
            </a:rPr>
            <a:t>Year One Team</a:t>
          </a:r>
        </a:p>
      </dsp:txBody>
      <dsp:txXfrm>
        <a:off x="5621791" y="2785888"/>
        <a:ext cx="993441" cy="993441"/>
      </dsp:txXfrm>
    </dsp:sp>
    <dsp:sp modelId="{64E14C5A-9AAE-495A-896B-17564214E9D8}">
      <dsp:nvSpPr>
        <dsp:cNvPr id="0" name=""/>
        <dsp:cNvSpPr/>
      </dsp:nvSpPr>
      <dsp:spPr>
        <a:xfrm rot="3857143">
          <a:off x="4169966" y="3747450"/>
          <a:ext cx="702410" cy="31113"/>
        </a:xfrm>
        <a:custGeom>
          <a:avLst/>
          <a:gdLst/>
          <a:ahLst/>
          <a:cxnLst/>
          <a:rect l="0" t="0" r="0" b="0"/>
          <a:pathLst>
            <a:path>
              <a:moveTo>
                <a:pt x="0" y="15556"/>
              </a:moveTo>
              <a:lnTo>
                <a:pt x="702410" y="155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03611" y="3745447"/>
        <a:ext cx="35120" cy="35120"/>
      </dsp:txXfrm>
    </dsp:sp>
    <dsp:sp modelId="{F04C3EC0-2679-4580-A601-CE21742317E7}">
      <dsp:nvSpPr>
        <dsp:cNvPr id="0" name=""/>
        <dsp:cNvSpPr/>
      </dsp:nvSpPr>
      <dsp:spPr>
        <a:xfrm>
          <a:off x="4275875" y="4009866"/>
          <a:ext cx="1404937" cy="14049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inkl" pitchFamily="2" charset="0"/>
            </a:rPr>
            <a:t>Year Two Team</a:t>
          </a:r>
        </a:p>
      </dsp:txBody>
      <dsp:txXfrm>
        <a:off x="4481623" y="4215614"/>
        <a:ext cx="993441" cy="993441"/>
      </dsp:txXfrm>
    </dsp:sp>
    <dsp:sp modelId="{FA2428FE-96B4-41F7-870D-FAF5750B3219}">
      <dsp:nvSpPr>
        <dsp:cNvPr id="0" name=""/>
        <dsp:cNvSpPr/>
      </dsp:nvSpPr>
      <dsp:spPr>
        <a:xfrm rot="6942857">
          <a:off x="3255622" y="3747450"/>
          <a:ext cx="702410" cy="31113"/>
        </a:xfrm>
        <a:custGeom>
          <a:avLst/>
          <a:gdLst/>
          <a:ahLst/>
          <a:cxnLst/>
          <a:rect l="0" t="0" r="0" b="0"/>
          <a:pathLst>
            <a:path>
              <a:moveTo>
                <a:pt x="0" y="15556"/>
              </a:moveTo>
              <a:lnTo>
                <a:pt x="702410" y="155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89267" y="3745447"/>
        <a:ext cx="35120" cy="35120"/>
      </dsp:txXfrm>
    </dsp:sp>
    <dsp:sp modelId="{6D5FE095-5D28-4A97-8287-468F456A046C}">
      <dsp:nvSpPr>
        <dsp:cNvPr id="0" name=""/>
        <dsp:cNvSpPr/>
      </dsp:nvSpPr>
      <dsp:spPr>
        <a:xfrm>
          <a:off x="2447187" y="4009866"/>
          <a:ext cx="1404937" cy="140493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Twinkl" pitchFamily="2" charset="0"/>
            </a:rPr>
            <a:t>Specialist SEND Team</a:t>
          </a:r>
        </a:p>
      </dsp:txBody>
      <dsp:txXfrm>
        <a:off x="2652935" y="4215614"/>
        <a:ext cx="993441" cy="993441"/>
      </dsp:txXfrm>
    </dsp:sp>
    <dsp:sp modelId="{9884CD2D-2B93-4FB3-8E0F-0F606DC67090}">
      <dsp:nvSpPr>
        <dsp:cNvPr id="0" name=""/>
        <dsp:cNvSpPr/>
      </dsp:nvSpPr>
      <dsp:spPr>
        <a:xfrm rot="10028571">
          <a:off x="2685538" y="3032587"/>
          <a:ext cx="702410" cy="31113"/>
        </a:xfrm>
        <a:custGeom>
          <a:avLst/>
          <a:gdLst/>
          <a:ahLst/>
          <a:cxnLst/>
          <a:rect l="0" t="0" r="0" b="0"/>
          <a:pathLst>
            <a:path>
              <a:moveTo>
                <a:pt x="0" y="15556"/>
              </a:moveTo>
              <a:lnTo>
                <a:pt x="702410" y="155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19183" y="3030584"/>
        <a:ext cx="35120" cy="35120"/>
      </dsp:txXfrm>
    </dsp:sp>
    <dsp:sp modelId="{C5410A8C-6C2C-40A6-B50C-C78162FF90FB}">
      <dsp:nvSpPr>
        <dsp:cNvPr id="0" name=""/>
        <dsp:cNvSpPr/>
      </dsp:nvSpPr>
      <dsp:spPr>
        <a:xfrm>
          <a:off x="1307018" y="2580140"/>
          <a:ext cx="1404937" cy="14049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Twinkl" pitchFamily="2" charset="0"/>
            </a:rPr>
            <a:t>Office Team</a:t>
          </a:r>
        </a:p>
      </dsp:txBody>
      <dsp:txXfrm>
        <a:off x="1512766" y="2785888"/>
        <a:ext cx="993441" cy="993441"/>
      </dsp:txXfrm>
    </dsp:sp>
    <dsp:sp modelId="{5F754374-05A6-4D1D-8592-4DEB170C2E52}">
      <dsp:nvSpPr>
        <dsp:cNvPr id="0" name=""/>
        <dsp:cNvSpPr/>
      </dsp:nvSpPr>
      <dsp:spPr>
        <a:xfrm rot="13114286">
          <a:off x="2888999" y="2141168"/>
          <a:ext cx="702410" cy="31113"/>
        </a:xfrm>
        <a:custGeom>
          <a:avLst/>
          <a:gdLst/>
          <a:ahLst/>
          <a:cxnLst/>
          <a:rect l="0" t="0" r="0" b="0"/>
          <a:pathLst>
            <a:path>
              <a:moveTo>
                <a:pt x="0" y="15556"/>
              </a:moveTo>
              <a:lnTo>
                <a:pt x="702410" y="155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22644" y="2139164"/>
        <a:ext cx="35120" cy="35120"/>
      </dsp:txXfrm>
    </dsp:sp>
    <dsp:sp modelId="{1A5AFA81-93E5-4B7F-94CB-6714BC9DCFE3}">
      <dsp:nvSpPr>
        <dsp:cNvPr id="0" name=""/>
        <dsp:cNvSpPr/>
      </dsp:nvSpPr>
      <dsp:spPr>
        <a:xfrm>
          <a:off x="1713940" y="797301"/>
          <a:ext cx="1404937" cy="14049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Twinkl" pitchFamily="2" charset="0"/>
            </a:rPr>
            <a:t>Key Contacts</a:t>
          </a:r>
        </a:p>
      </dsp:txBody>
      <dsp:txXfrm>
        <a:off x="1919688" y="1003049"/>
        <a:ext cx="993441" cy="9934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7876C-F0B7-472D-A665-D1D061873E9A}">
      <dsp:nvSpPr>
        <dsp:cNvPr id="0" name=""/>
        <dsp:cNvSpPr/>
      </dsp:nvSpPr>
      <dsp:spPr>
        <a:xfrm>
          <a:off x="0" y="99"/>
          <a:ext cx="2708564" cy="2736005"/>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12520" r="17785"/>
          </a:stretch>
        </a:blipFill>
        <a:ln>
          <a:noFill/>
        </a:ln>
        <a:effectLst/>
      </dsp:spPr>
      <dsp:style>
        <a:lnRef idx="0">
          <a:scrgbClr r="0" g="0" b="0"/>
        </a:lnRef>
        <a:fillRef idx="1">
          <a:scrgbClr r="0" g="0" b="0"/>
        </a:fillRef>
        <a:effectRef idx="0">
          <a:scrgbClr r="0" g="0" b="0"/>
        </a:effectRef>
        <a:fontRef idx="minor"/>
      </dsp:style>
    </dsp:sp>
    <dsp:sp modelId="{ABC952B9-C3AC-4BE5-9BDB-040962F71E46}">
      <dsp:nvSpPr>
        <dsp:cNvPr id="0" name=""/>
        <dsp:cNvSpPr/>
      </dsp:nvSpPr>
      <dsp:spPr>
        <a:xfrm>
          <a:off x="1517" y="2129204"/>
          <a:ext cx="2707048" cy="556862"/>
        </a:xfrm>
        <a:prstGeom prst="rect">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winkl" pitchFamily="2" charset="0"/>
            </a:rPr>
            <a:t>Mrs</a:t>
          </a:r>
          <a:r>
            <a:rPr lang="en-US" sz="1400" kern="1200" dirty="0">
              <a:latin typeface="Twinkl" pitchFamily="2" charset="0"/>
            </a:rPr>
            <a:t> M Harral</a:t>
          </a:r>
        </a:p>
        <a:p>
          <a:pPr marL="0" lvl="0" indent="0" algn="ctr" defTabSz="622300">
            <a:lnSpc>
              <a:spcPct val="90000"/>
            </a:lnSpc>
            <a:spcBef>
              <a:spcPct val="0"/>
            </a:spcBef>
            <a:spcAft>
              <a:spcPct val="35000"/>
            </a:spcAft>
            <a:buNone/>
          </a:pPr>
          <a:r>
            <a:rPr lang="en-US" sz="1400" kern="1200" dirty="0">
              <a:latin typeface="Twinkl" pitchFamily="2" charset="0"/>
            </a:rPr>
            <a:t>Headteacher</a:t>
          </a:r>
        </a:p>
      </dsp:txBody>
      <dsp:txXfrm>
        <a:off x="1517" y="2129204"/>
        <a:ext cx="2707048" cy="556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7876C-F0B7-472D-A665-D1D061873E9A}">
      <dsp:nvSpPr>
        <dsp:cNvPr id="0" name=""/>
        <dsp:cNvSpPr/>
      </dsp:nvSpPr>
      <dsp:spPr>
        <a:xfrm>
          <a:off x="13" y="27408"/>
          <a:ext cx="2735994" cy="2735994"/>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1"/>
          </a:stretch>
        </a:blipFill>
        <a:ln>
          <a:noFill/>
        </a:ln>
        <a:effectLst/>
      </dsp:spPr>
      <dsp:style>
        <a:lnRef idx="0">
          <a:scrgbClr r="0" g="0" b="0"/>
        </a:lnRef>
        <a:fillRef idx="1">
          <a:scrgbClr r="0" g="0" b="0"/>
        </a:fillRef>
        <a:effectRef idx="0">
          <a:scrgbClr r="0" g="0" b="0"/>
        </a:effectRef>
        <a:fontRef idx="minor"/>
      </dsp:style>
    </dsp:sp>
    <dsp:sp modelId="{ABC952B9-C3AC-4BE5-9BDB-040962F71E46}">
      <dsp:nvSpPr>
        <dsp:cNvPr id="0" name=""/>
        <dsp:cNvSpPr/>
      </dsp:nvSpPr>
      <dsp:spPr>
        <a:xfrm>
          <a:off x="13" y="2086047"/>
          <a:ext cx="2740104" cy="563662"/>
        </a:xfrm>
        <a:prstGeom prst="rect">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winkl" pitchFamily="2" charset="0"/>
            </a:rPr>
            <a:t>Mrs</a:t>
          </a:r>
          <a:r>
            <a:rPr lang="en-US" sz="1400" kern="1200" dirty="0">
              <a:latin typeface="Twinkl" pitchFamily="2" charset="0"/>
            </a:rPr>
            <a:t> B Morley</a:t>
          </a:r>
        </a:p>
        <a:p>
          <a:pPr marL="0" lvl="0" indent="0" algn="ctr" defTabSz="622300">
            <a:lnSpc>
              <a:spcPct val="90000"/>
            </a:lnSpc>
            <a:spcBef>
              <a:spcPct val="0"/>
            </a:spcBef>
            <a:spcAft>
              <a:spcPct val="35000"/>
            </a:spcAft>
            <a:buNone/>
          </a:pPr>
          <a:r>
            <a:rPr lang="en-US" sz="1400" kern="1200" dirty="0">
              <a:latin typeface="Twinkl" pitchFamily="2" charset="0"/>
            </a:rPr>
            <a:t>SENCO</a:t>
          </a:r>
        </a:p>
      </dsp:txBody>
      <dsp:txXfrm>
        <a:off x="13" y="2086047"/>
        <a:ext cx="2740104" cy="5636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7876C-F0B7-472D-A665-D1D061873E9A}">
      <dsp:nvSpPr>
        <dsp:cNvPr id="0" name=""/>
        <dsp:cNvSpPr/>
      </dsp:nvSpPr>
      <dsp:spPr>
        <a:xfrm>
          <a:off x="37068" y="198513"/>
          <a:ext cx="2736007" cy="2735997"/>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1355"/>
          </a:stretch>
        </a:blipFill>
        <a:ln>
          <a:noFill/>
        </a:ln>
        <a:effectLst/>
      </dsp:spPr>
      <dsp:style>
        <a:lnRef idx="0">
          <a:scrgbClr r="0" g="0" b="0"/>
        </a:lnRef>
        <a:fillRef idx="1">
          <a:scrgbClr r="0" g="0" b="0"/>
        </a:fillRef>
        <a:effectRef idx="0">
          <a:scrgbClr r="0" g="0" b="0"/>
        </a:effectRef>
        <a:fontRef idx="minor"/>
      </dsp:style>
    </dsp:sp>
    <dsp:sp modelId="{ABC952B9-C3AC-4BE5-9BDB-040962F71E46}">
      <dsp:nvSpPr>
        <dsp:cNvPr id="0" name=""/>
        <dsp:cNvSpPr/>
      </dsp:nvSpPr>
      <dsp:spPr>
        <a:xfrm>
          <a:off x="722" y="2317790"/>
          <a:ext cx="2772353" cy="570296"/>
        </a:xfrm>
        <a:prstGeom prst="rect">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err="1">
              <a:latin typeface="Twinkl" pitchFamily="2" charset="0"/>
            </a:rPr>
            <a:t>Mrs</a:t>
          </a:r>
          <a:r>
            <a:rPr lang="en-US" sz="1500" kern="1200" dirty="0">
              <a:latin typeface="Twinkl" pitchFamily="2" charset="0"/>
            </a:rPr>
            <a:t> B Cross</a:t>
          </a:r>
        </a:p>
        <a:p>
          <a:pPr marL="0" lvl="0" indent="0" algn="ctr" defTabSz="666750">
            <a:lnSpc>
              <a:spcPct val="90000"/>
            </a:lnSpc>
            <a:spcBef>
              <a:spcPct val="0"/>
            </a:spcBef>
            <a:spcAft>
              <a:spcPct val="35000"/>
            </a:spcAft>
            <a:buNone/>
          </a:pPr>
          <a:r>
            <a:rPr lang="en-US" sz="1500" kern="1200" dirty="0">
              <a:latin typeface="Twinkl" pitchFamily="2" charset="0"/>
            </a:rPr>
            <a:t>SENCO</a:t>
          </a:r>
        </a:p>
      </dsp:txBody>
      <dsp:txXfrm>
        <a:off x="722" y="2317790"/>
        <a:ext cx="2772353" cy="570296"/>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9/25/2023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9/25/2023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9/25/2023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9/25/2023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9/25/2023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9/25/2023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9/25/2023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9/25/2023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9/25/2023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9/25/2023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9/25/2023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9/25/2023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9/25/2023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9/25/2023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9/25/2023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slide" Target="slide14.xml"/><Relationship Id="rId4" Type="http://schemas.openxmlformats.org/officeDocument/2006/relationships/diagramData" Target="../diagrams/data3.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slide" Target="slide10.xml"/><Relationship Id="rId9"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5.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slide" Target="slide19.xml"/><Relationship Id="rId17" Type="http://schemas.openxmlformats.org/officeDocument/2006/relationships/slide" Target="slide47.xml"/><Relationship Id="rId2" Type="http://schemas.openxmlformats.org/officeDocument/2006/relationships/image" Target="../media/image7.png"/><Relationship Id="rId16"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slide" Target="slide28.xml"/><Relationship Id="rId5" Type="http://schemas.openxmlformats.org/officeDocument/2006/relationships/image" Target="../media/image10.png"/><Relationship Id="rId15" Type="http://schemas.openxmlformats.org/officeDocument/2006/relationships/slide" Target="slide37.xml"/><Relationship Id="rId10" Type="http://schemas.openxmlformats.org/officeDocument/2006/relationships/slide" Target="slide4.xml"/><Relationship Id="rId4" Type="http://schemas.openxmlformats.org/officeDocument/2006/relationships/image" Target="../media/image9.png"/><Relationship Id="rId9" Type="http://schemas.openxmlformats.org/officeDocument/2006/relationships/slide" Target="slide3.xml"/><Relationship Id="rId14" Type="http://schemas.openxmlformats.org/officeDocument/2006/relationships/slide" Target="slide4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slide" Target="slide4.xml"/><Relationship Id="rId4" Type="http://schemas.openxmlformats.org/officeDocument/2006/relationships/image" Target="../media/image30.png"/><Relationship Id="rId9" Type="http://schemas.openxmlformats.org/officeDocument/2006/relationships/image" Target="../media/image35.jp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4.png"/><Relationship Id="rId4" Type="http://schemas.openxmlformats.org/officeDocument/2006/relationships/diagramQuickStyle" Target="../diagrams/quickStyle4.xml"/><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5.xml"/><Relationship Id="rId7" Type="http://schemas.openxmlformats.org/officeDocument/2006/relationships/slide" Target="slide2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slide" Target="slide29.xml"/><Relationship Id="rId4" Type="http://schemas.openxmlformats.org/officeDocument/2006/relationships/slide" Target="slide18.xml"/></Relationships>
</file>

<file path=ppt/slides/_rels/slide29.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14.png"/><Relationship Id="rId7" Type="http://schemas.openxmlformats.org/officeDocument/2006/relationships/slide" Target="slide33.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hyperlink" Target="https://www.gov.uk/government/publications/send-code-of-practice-0-to-25" TargetMode="Externa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hyperlink" Target="https://localoffer.derbyshire.gov.uk/#!/directory" TargetMode="External"/><Relationship Id="rId2" Type="http://schemas.openxmlformats.org/officeDocument/2006/relationships/hyperlink" Target="http://localoffer.derbyshire.gov.uk/"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5.xml"/><Relationship Id="rId4" Type="http://schemas.openxmlformats.org/officeDocument/2006/relationships/hyperlink" Target="https://www.sawleyinfantschool.co.uk/special-educational-needs-and-disabilitie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mailto:headteacher@sawley-inf.derbyshire.sch.uk" TargetMode="External"/><Relationship Id="rId3" Type="http://schemas.openxmlformats.org/officeDocument/2006/relationships/hyperlink" Target="mailto:rcross@sawley-inf.derbyshire.sch.uk" TargetMode="External"/><Relationship Id="rId7" Type="http://schemas.openxmlformats.org/officeDocument/2006/relationships/image" Target="../media/image14.png"/><Relationship Id="rId2" Type="http://schemas.openxmlformats.org/officeDocument/2006/relationships/hyperlink" Target="mailto:rmorley@sawley-inf.derbyshire.sch.uk" TargetMode="External"/><Relationship Id="rId1" Type="http://schemas.openxmlformats.org/officeDocument/2006/relationships/slideLayout" Target="../slideLayouts/slideLayout5.xml"/><Relationship Id="rId6" Type="http://schemas.openxmlformats.org/officeDocument/2006/relationships/slide" Target="slide28.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18" Type="http://schemas.openxmlformats.org/officeDocument/2006/relationships/diagramColors" Target="../diagrams/colors9.xml"/><Relationship Id="rId3" Type="http://schemas.openxmlformats.org/officeDocument/2006/relationships/slide" Target="slide37.xml"/><Relationship Id="rId7" Type="http://schemas.openxmlformats.org/officeDocument/2006/relationships/diagramQuickStyle" Target="../diagrams/quickStyle7.xml"/><Relationship Id="rId12" Type="http://schemas.openxmlformats.org/officeDocument/2006/relationships/diagramQuickStyle" Target="../diagrams/quickStyle8.xml"/><Relationship Id="rId17" Type="http://schemas.openxmlformats.org/officeDocument/2006/relationships/diagramQuickStyle" Target="../diagrams/quickStyle9.xml"/><Relationship Id="rId2" Type="http://schemas.openxmlformats.org/officeDocument/2006/relationships/image" Target="../media/image27.png"/><Relationship Id="rId16" Type="http://schemas.openxmlformats.org/officeDocument/2006/relationships/diagramLayout" Target="../diagrams/layout9.xml"/><Relationship Id="rId1" Type="http://schemas.openxmlformats.org/officeDocument/2006/relationships/slideLayout" Target="../slideLayouts/slideLayout9.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5" Type="http://schemas.openxmlformats.org/officeDocument/2006/relationships/diagramData" Target="../diagrams/data9.xml"/><Relationship Id="rId10" Type="http://schemas.openxmlformats.org/officeDocument/2006/relationships/diagramData" Target="../diagrams/data8.xml"/><Relationship Id="rId19" Type="http://schemas.microsoft.com/office/2007/relationships/diagramDrawing" Target="../diagrams/drawing9.xml"/><Relationship Id="rId4" Type="http://schemas.openxmlformats.org/officeDocument/2006/relationships/image" Target="../media/image14.png"/><Relationship Id="rId9" Type="http://schemas.microsoft.com/office/2007/relationships/diagramDrawing" Target="../diagrams/drawing7.xml"/><Relationship Id="rId14" Type="http://schemas.microsoft.com/office/2007/relationships/diagramDrawing" Target="../diagrams/drawing8.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7.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xml"/><Relationship Id="rId3" Type="http://schemas.openxmlformats.org/officeDocument/2006/relationships/slide" Target="slide17.xml"/><Relationship Id="rId7" Type="http://schemas.openxmlformats.org/officeDocument/2006/relationships/slide" Target="slide20.xml"/><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xml"/><Relationship Id="rId5" Type="http://schemas.openxmlformats.org/officeDocument/2006/relationships/slide" Target="slide11.xml"/><Relationship Id="rId10" Type="http://schemas.openxmlformats.org/officeDocument/2006/relationships/slide" Target="slide5.xml"/><Relationship Id="rId4" Type="http://schemas.openxmlformats.org/officeDocument/2006/relationships/slide" Target="slide24.xml"/><Relationship Id="rId9" Type="http://schemas.openxmlformats.org/officeDocument/2006/relationships/slide" Target="slide13.xml"/><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4.png"/><Relationship Id="rId7" Type="http://schemas.openxmlformats.org/officeDocument/2006/relationships/image" Target="../media/image55.jpeg"/><Relationship Id="rId2" Type="http://schemas.openxmlformats.org/officeDocument/2006/relationships/slide" Target="slide37.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0.xml"/><Relationship Id="rId7" Type="http://schemas.openxmlformats.org/officeDocument/2006/relationships/slide" Target="slide37.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1.xml"/><Relationship Id="rId7" Type="http://schemas.openxmlformats.org/officeDocument/2006/relationships/slide" Target="slide37.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2.xml"/><Relationship Id="rId7" Type="http://schemas.openxmlformats.org/officeDocument/2006/relationships/slide" Target="slide37.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3.xml"/><Relationship Id="rId7" Type="http://schemas.openxmlformats.org/officeDocument/2006/relationships/slide" Target="slide37.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image" Target="../media/image6.png"/><Relationship Id="rId18" Type="http://schemas.microsoft.com/office/2007/relationships/diagramDrawing" Target="../diagrams/drawing16.xml"/><Relationship Id="rId3" Type="http://schemas.openxmlformats.org/officeDocument/2006/relationships/diagramLayout" Target="../diagrams/layout14.xml"/><Relationship Id="rId21" Type="http://schemas.openxmlformats.org/officeDocument/2006/relationships/image" Target="../media/image89.png"/><Relationship Id="rId7" Type="http://schemas.openxmlformats.org/officeDocument/2006/relationships/diagramData" Target="../diagrams/data15.xml"/><Relationship Id="rId12" Type="http://schemas.openxmlformats.org/officeDocument/2006/relationships/image" Target="../media/image12.png"/><Relationship Id="rId17" Type="http://schemas.openxmlformats.org/officeDocument/2006/relationships/diagramColors" Target="../diagrams/colors16.xml"/><Relationship Id="rId2" Type="http://schemas.openxmlformats.org/officeDocument/2006/relationships/diagramData" Target="../diagrams/data14.xml"/><Relationship Id="rId16" Type="http://schemas.openxmlformats.org/officeDocument/2006/relationships/diagramQuickStyle" Target="../diagrams/quickStyle16.xml"/><Relationship Id="rId20"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Layout" Target="../diagrams/layout16.xml"/><Relationship Id="rId10" Type="http://schemas.openxmlformats.org/officeDocument/2006/relationships/diagramColors" Target="../diagrams/colors15.xml"/><Relationship Id="rId19" Type="http://schemas.openxmlformats.org/officeDocument/2006/relationships/slide" Target="slide2.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Data" Target="../diagrams/data16.xml"/></Relationships>
</file>

<file path=ppt/slides/_rels/slide4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slide" Target="slide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jpg"/><Relationship Id="rId1" Type="http://schemas.openxmlformats.org/officeDocument/2006/relationships/slideLayout" Target="../slideLayouts/slideLayout4.xml"/><Relationship Id="rId5" Type="http://schemas.openxmlformats.org/officeDocument/2006/relationships/slide" Target="slide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1578" y="1608907"/>
            <a:ext cx="6858002" cy="1828800"/>
          </a:xfrm>
        </p:spPr>
        <p:txBody>
          <a:bodyPr anchor="ctr">
            <a:noAutofit/>
          </a:bodyPr>
          <a:lstStyle/>
          <a:p>
            <a:pPr algn="ctr"/>
            <a:r>
              <a:rPr lang="en-US" sz="3600" dirty="0"/>
              <a:t>SEND (Special Educational Needs and Disabilities)  Information Report</a:t>
            </a:r>
          </a:p>
        </p:txBody>
      </p:sp>
      <p:sp>
        <p:nvSpPr>
          <p:cNvPr id="3" name="Subtitle 2"/>
          <p:cNvSpPr>
            <a:spLocks noGrp="1"/>
          </p:cNvSpPr>
          <p:nvPr>
            <p:ph type="subTitle" idx="1"/>
          </p:nvPr>
        </p:nvSpPr>
        <p:spPr>
          <a:xfrm>
            <a:off x="3011578" y="3437707"/>
            <a:ext cx="6858002" cy="914400"/>
          </a:xfrm>
        </p:spPr>
        <p:txBody>
          <a:bodyPr anchor="ctr">
            <a:normAutofit/>
          </a:bodyPr>
          <a:lstStyle/>
          <a:p>
            <a:pPr algn="ctr"/>
            <a:r>
              <a:rPr lang="en-GB" altLang="en-US" dirty="0"/>
              <a:t>What we offer to the children at </a:t>
            </a:r>
            <a:r>
              <a:rPr lang="en-US" dirty="0" err="1"/>
              <a:t>Sawley</a:t>
            </a:r>
            <a:r>
              <a:rPr lang="en-US" dirty="0"/>
              <a:t> Infant and Nursery School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5401" y="2923903"/>
            <a:ext cx="2206926" cy="2209800"/>
          </a:xfrm>
          <a:prstGeom prst="ellipse">
            <a:avLst/>
          </a:prstGeom>
        </p:spPr>
      </p:pic>
      <p:sp>
        <p:nvSpPr>
          <p:cNvPr id="8" name="Rounded Rectangle 7"/>
          <p:cNvSpPr/>
          <p:nvPr/>
        </p:nvSpPr>
        <p:spPr>
          <a:xfrm>
            <a:off x="310100" y="6180907"/>
            <a:ext cx="11622227" cy="51598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7973" t="-520" r="44661" b="95599"/>
          <a:stretch>
            <a:fillRect/>
          </a:stretch>
        </p:blipFill>
        <p:spPr bwMode="auto">
          <a:xfrm>
            <a:off x="1462673" y="6180907"/>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5630091" y="6235225"/>
            <a:ext cx="6302236" cy="461665"/>
          </a:xfrm>
          <a:prstGeom prst="rect">
            <a:avLst/>
          </a:prstGeom>
          <a:noFill/>
        </p:spPr>
        <p:txBody>
          <a:bodyPr wrap="square" rtlCol="0">
            <a:spAutoFit/>
          </a:bodyPr>
          <a:lstStyle/>
          <a:p>
            <a:r>
              <a:rPr lang="en-GB" sz="2400" dirty="0">
                <a:solidFill>
                  <a:schemeClr val="accent3">
                    <a:lumMod val="50000"/>
                  </a:schemeClr>
                </a:solidFill>
                <a:latin typeface="Segoe Script" panose="020B0504020000000003" pitchFamily="34" charset="0"/>
              </a:rPr>
              <a:t>at Sawley Infant and Nursery School</a:t>
            </a:r>
          </a:p>
        </p:txBody>
      </p:sp>
      <p:sp>
        <p:nvSpPr>
          <p:cNvPr id="7" name="TextBox 6"/>
          <p:cNvSpPr txBox="1"/>
          <p:nvPr/>
        </p:nvSpPr>
        <p:spPr>
          <a:xfrm>
            <a:off x="310100" y="6272124"/>
            <a:ext cx="4208557" cy="461665"/>
          </a:xfrm>
          <a:prstGeom prst="rect">
            <a:avLst/>
          </a:prstGeom>
          <a:noFill/>
        </p:spPr>
        <p:txBody>
          <a:bodyPr wrap="square" rtlCol="0">
            <a:spAutoFit/>
          </a:bodyPr>
          <a:lstStyle/>
          <a:p>
            <a:r>
              <a:rPr lang="en-GB" sz="2400" dirty="0">
                <a:solidFill>
                  <a:schemeClr val="accent3">
                    <a:lumMod val="50000"/>
                  </a:schemeClr>
                </a:solidFill>
                <a:latin typeface="Segoe Script" panose="020B0504020000000003" pitchFamily="34" charset="0"/>
              </a:rPr>
              <a:t>We all</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extra curricular activities are available for pupils with SEND?</a:t>
            </a:r>
          </a:p>
        </p:txBody>
      </p:sp>
      <p:sp>
        <p:nvSpPr>
          <p:cNvPr id="3" name="Content Placeholder 2"/>
          <p:cNvSpPr>
            <a:spLocks noGrp="1"/>
          </p:cNvSpPr>
          <p:nvPr>
            <p:ph idx="1"/>
          </p:nvPr>
        </p:nvSpPr>
        <p:spPr>
          <a:xfrm>
            <a:off x="1065214" y="1718330"/>
            <a:ext cx="10058400" cy="1498803"/>
          </a:xfrm>
        </p:spPr>
        <p:txBody>
          <a:bodyPr>
            <a:normAutofit fontScale="77500" lnSpcReduction="20000"/>
          </a:bodyPr>
          <a:lstStyle/>
          <a:p>
            <a:pPr marL="0" indent="0">
              <a:buNone/>
            </a:pPr>
            <a:r>
              <a:rPr lang="en-GB" dirty="0">
                <a:latin typeface="Twinkl" pitchFamily="2" charset="0"/>
              </a:rPr>
              <a:t>We provide a wide range of activities at lunch time and play time. All children are welcome to join in with games, activities and clubs during these times. After school activities are planned to ensure there is something for everyone. </a:t>
            </a:r>
          </a:p>
          <a:p>
            <a:pPr marL="0" indent="0">
              <a:buNone/>
            </a:pPr>
            <a:r>
              <a:rPr lang="en-GB" dirty="0">
                <a:latin typeface="Twinkl" pitchFamily="2" charset="0"/>
              </a:rPr>
              <a:t>All of our extra-curricular activities and school visits are available to all our children.  No child is ever excluded from taking part in these activities because of their SEN or disability.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583" y="5225796"/>
            <a:ext cx="3302070" cy="1260000"/>
          </a:xfrm>
          <a:prstGeom prst="rect">
            <a:avLst/>
          </a:prstGeom>
        </p:spPr>
      </p:pic>
      <p:pic>
        <p:nvPicPr>
          <p:cNvPr id="7" name="Picture 6"/>
          <p:cNvPicPr>
            <a:picLocks noChangeAspect="1"/>
          </p:cNvPicPr>
          <p:nvPr/>
        </p:nvPicPr>
        <p:blipFill>
          <a:blip r:embed="rId3"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172809" y="5225796"/>
            <a:ext cx="3811500" cy="1260000"/>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80656" y="3411465"/>
            <a:ext cx="3797802" cy="16200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174" t="1615" r="2388" b="2520"/>
          <a:stretch/>
        </p:blipFill>
        <p:spPr>
          <a:xfrm>
            <a:off x="242252" y="3339173"/>
            <a:ext cx="1620000" cy="1620000"/>
          </a:xfrm>
          <a:prstGeom prst="ellipse">
            <a:avLst/>
          </a:prstGeom>
        </p:spPr>
      </p:pic>
      <p:pic>
        <p:nvPicPr>
          <p:cNvPr id="12" name="Picture 1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4230" y="3339173"/>
            <a:ext cx="1792471" cy="1620000"/>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98679" y="3411465"/>
            <a:ext cx="2160000" cy="1620000"/>
          </a:xfrm>
          <a:prstGeom prst="rect">
            <a:avLst/>
          </a:prstGeom>
        </p:spPr>
      </p:pic>
      <p:pic>
        <p:nvPicPr>
          <p:cNvPr id="14" name="Picture 13">
            <a:hlinkClick r:id="rId8" action="ppaction://hlinksldjump"/>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10356"/>
            <a:ext cx="1088574" cy="544287"/>
          </a:xfrm>
          <a:prstGeom prst="rect">
            <a:avLst/>
          </a:prstGeom>
        </p:spPr>
      </p:pic>
    </p:spTree>
    <p:extLst>
      <p:ext uri="{BB962C8B-B14F-4D97-AF65-F5344CB8AC3E}">
        <p14:creationId xmlns:p14="http://schemas.microsoft.com/office/powerpoint/2010/main" val="227809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2555" y="304800"/>
            <a:ext cx="11683713" cy="770021"/>
          </a:xfrm>
        </p:spPr>
        <p:txBody>
          <a:bodyPr/>
          <a:lstStyle/>
          <a:p>
            <a:r>
              <a:rPr lang="en-GB" altLang="en-US" dirty="0">
                <a:solidFill>
                  <a:srgbClr val="000000"/>
                </a:solidFill>
              </a:rPr>
              <a:t>How does the school know if my child has SEND?</a:t>
            </a:r>
            <a:endParaRPr lang="en-GB" dirty="0"/>
          </a:p>
        </p:txBody>
      </p:sp>
      <p:sp>
        <p:nvSpPr>
          <p:cNvPr id="11" name="Cloud 10"/>
          <p:cNvSpPr/>
          <p:nvPr/>
        </p:nvSpPr>
        <p:spPr>
          <a:xfrm>
            <a:off x="51808" y="4519912"/>
            <a:ext cx="2926081" cy="178961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GB" sz="1400" dirty="0">
                <a:latin typeface="Twinkl" pitchFamily="2" charset="0"/>
              </a:rPr>
              <a:t>The SENCO will observe at any point to offer support or suggest a referral to an external agency. </a:t>
            </a:r>
            <a:endParaRPr lang="en-US" sz="1400" dirty="0">
              <a:latin typeface="Twinkl" pitchFamily="2" charset="0"/>
            </a:endParaRPr>
          </a:p>
        </p:txBody>
      </p:sp>
      <p:sp>
        <p:nvSpPr>
          <p:cNvPr id="10" name="Cloud 9"/>
          <p:cNvSpPr/>
          <p:nvPr/>
        </p:nvSpPr>
        <p:spPr>
          <a:xfrm>
            <a:off x="9060643" y="4672835"/>
            <a:ext cx="2926081" cy="205449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GB" sz="1400" dirty="0">
                <a:latin typeface="Twinkl" pitchFamily="2" charset="0"/>
              </a:rPr>
              <a:t>Slow progress and low attainment will not automatically mean a child is recorded as having SEND. </a:t>
            </a:r>
            <a:endParaRPr lang="en-US" sz="1400" dirty="0">
              <a:latin typeface="Twinkl" pitchFamily="2" charset="0"/>
            </a:endParaRPr>
          </a:p>
        </p:txBody>
      </p:sp>
      <p:pic>
        <p:nvPicPr>
          <p:cNvPr id="12" name="Picture 11">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
        <p:nvSpPr>
          <p:cNvPr id="2" name="TextBox 1"/>
          <p:cNvSpPr txBox="1"/>
          <p:nvPr/>
        </p:nvSpPr>
        <p:spPr>
          <a:xfrm>
            <a:off x="252555" y="1074821"/>
            <a:ext cx="11683713" cy="2031325"/>
          </a:xfrm>
          <a:prstGeom prst="rect">
            <a:avLst/>
          </a:prstGeom>
          <a:noFill/>
        </p:spPr>
        <p:txBody>
          <a:bodyPr wrap="square" rtlCol="0">
            <a:spAutoFit/>
          </a:bodyPr>
          <a:lstStyle/>
          <a:p>
            <a:r>
              <a:rPr lang="en-GB" dirty="0">
                <a:latin typeface="Twinkl" pitchFamily="2" charset="0"/>
              </a:rPr>
              <a:t>We assess each child’s current skills and levels of attainment on entry to the school, which will build on previous settings information. Class teachers will make regular assessments of progress for all children and identify those whose progress:</a:t>
            </a:r>
          </a:p>
          <a:p>
            <a:pPr marL="285750" lvl="0" indent="-285750">
              <a:buFont typeface="Arial" panose="020B0604020202020204" pitchFamily="34" charset="0"/>
              <a:buChar char="•"/>
            </a:pPr>
            <a:r>
              <a:rPr lang="en-GB" dirty="0">
                <a:latin typeface="Twinkl" pitchFamily="2" charset="0"/>
              </a:rPr>
              <a:t>Is significantly slower than that of their peers starting from the same baseline</a:t>
            </a:r>
          </a:p>
          <a:p>
            <a:pPr marL="285750" lvl="0" indent="-285750">
              <a:buFont typeface="Arial" panose="020B0604020202020204" pitchFamily="34" charset="0"/>
              <a:buChar char="•"/>
            </a:pPr>
            <a:r>
              <a:rPr lang="en-GB" dirty="0">
                <a:latin typeface="Twinkl" pitchFamily="2" charset="0"/>
              </a:rPr>
              <a:t>Fails to match or better the child’s previous rate of progress</a:t>
            </a:r>
          </a:p>
          <a:p>
            <a:pPr marL="285750" lvl="0" indent="-285750">
              <a:buFont typeface="Arial" panose="020B0604020202020204" pitchFamily="34" charset="0"/>
              <a:buChar char="•"/>
            </a:pPr>
            <a:r>
              <a:rPr lang="en-GB" dirty="0">
                <a:latin typeface="Twinkl" pitchFamily="2" charset="0"/>
              </a:rPr>
              <a:t>Fails to close the attainment gap between the child and their peers</a:t>
            </a:r>
          </a:p>
          <a:p>
            <a:pPr marL="285750" lvl="0" indent="-285750">
              <a:buFont typeface="Arial" panose="020B0604020202020204" pitchFamily="34" charset="0"/>
              <a:buChar char="•"/>
            </a:pPr>
            <a:r>
              <a:rPr lang="en-GB" dirty="0">
                <a:latin typeface="Twinkl" pitchFamily="2" charset="0"/>
              </a:rPr>
              <a:t>Widens the attainment gap</a:t>
            </a:r>
          </a:p>
        </p:txBody>
      </p:sp>
      <p:graphicFrame>
        <p:nvGraphicFramePr>
          <p:cNvPr id="9" name="Diagram 8"/>
          <p:cNvGraphicFramePr/>
          <p:nvPr>
            <p:extLst>
              <p:ext uri="{D42A27DB-BD31-4B8C-83A1-F6EECF244321}">
                <p14:modId xmlns:p14="http://schemas.microsoft.com/office/powerpoint/2010/main" val="490309727"/>
              </p:ext>
            </p:extLst>
          </p:nvPr>
        </p:nvGraphicFramePr>
        <p:xfrm>
          <a:off x="462228" y="2918223"/>
          <a:ext cx="11264366" cy="1754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loud 12"/>
          <p:cNvSpPr/>
          <p:nvPr/>
        </p:nvSpPr>
        <p:spPr>
          <a:xfrm>
            <a:off x="3030973" y="4828675"/>
            <a:ext cx="2926081" cy="1948182"/>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GB" sz="1400" dirty="0">
                <a:latin typeface="Twinkl" pitchFamily="2" charset="0"/>
              </a:rPr>
              <a:t>Standardised assessments or a small steps profile may be completed to provide more detailed information. </a:t>
            </a:r>
            <a:endParaRPr lang="en-US" sz="1400" dirty="0">
              <a:latin typeface="Twinkl" pitchFamily="2" charset="0"/>
            </a:endParaRPr>
          </a:p>
        </p:txBody>
      </p:sp>
      <p:sp>
        <p:nvSpPr>
          <p:cNvPr id="14" name="Cloud 13"/>
          <p:cNvSpPr/>
          <p:nvPr/>
        </p:nvSpPr>
        <p:spPr>
          <a:xfrm>
            <a:off x="6019266" y="4524691"/>
            <a:ext cx="3041377" cy="199154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GB" sz="1400" dirty="0">
                <a:latin typeface="Twinkl" pitchFamily="2" charset="0"/>
              </a:rPr>
              <a:t>Boxall Profiles are used at any point if class teachers are concerned about behavioural, emotional and social needs.</a:t>
            </a:r>
            <a:endParaRPr lang="en-US" sz="1400" dirty="0">
              <a:latin typeface="Twinkl" pitchFamily="2" charset="0"/>
            </a:endParaRPr>
          </a:p>
        </p:txBody>
      </p:sp>
    </p:spTree>
    <p:extLst>
      <p:ext uri="{BB962C8B-B14F-4D97-AF65-F5344CB8AC3E}">
        <p14:creationId xmlns:p14="http://schemas.microsoft.com/office/powerpoint/2010/main" val="417384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579522"/>
            <a:ext cx="10058400" cy="4552638"/>
          </a:xfrm>
        </p:spPr>
        <p:txBody>
          <a:bodyPr>
            <a:normAutofit/>
          </a:bodyPr>
          <a:lstStyle/>
          <a:p>
            <a:pPr marL="0" indent="0">
              <a:buNone/>
            </a:pPr>
            <a:r>
              <a:rPr lang="en-GB" dirty="0">
                <a:latin typeface="Twinkl" pitchFamily="2" charset="0"/>
              </a:rPr>
              <a:t>All staff are committed to ensuring all children are supported to ‘Sparkle and Shine’ and are happy to discuss your child’s needs with you and any other professionals involved in their care.  The open door policy allows parents to regularly communicate with their child’s class teacher.  </a:t>
            </a:r>
          </a:p>
          <a:p>
            <a:r>
              <a:rPr lang="en-GB" dirty="0">
                <a:latin typeface="Twinkl" pitchFamily="2" charset="0"/>
              </a:rPr>
              <a:t>Firstly, arrange a meeting with your child’s class teacher where you will have chance to share any needs or concerns.  </a:t>
            </a:r>
          </a:p>
          <a:p>
            <a:r>
              <a:rPr lang="en-GB" dirty="0">
                <a:latin typeface="Twinkl" pitchFamily="2" charset="0"/>
              </a:rPr>
              <a:t>Following this, a meeting with the SENCO may be necessary.  </a:t>
            </a:r>
          </a:p>
          <a:p>
            <a:pPr marL="0" indent="0">
              <a:buNone/>
            </a:pPr>
            <a:r>
              <a:rPr lang="en-GB" dirty="0">
                <a:latin typeface="Twinkl" pitchFamily="2" charset="0"/>
              </a:rPr>
              <a:t>Make a note of your child's strengths, their favourite activities and also the things they find difficult or you are concerned about. This will help when meeting with a member of staff.</a:t>
            </a:r>
          </a:p>
        </p:txBody>
      </p:sp>
      <p:pic>
        <p:nvPicPr>
          <p:cNvPr id="4" name="Picture 3">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l="7973" t="-520" r="44661" b="95599"/>
          <a:stretch>
            <a:fillRect/>
          </a:stretch>
        </p:blipFill>
        <p:spPr bwMode="auto">
          <a:xfrm>
            <a:off x="129767" y="6353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Oval Callout 5"/>
          <p:cNvSpPr/>
          <p:nvPr/>
        </p:nvSpPr>
        <p:spPr>
          <a:xfrm>
            <a:off x="1065214" y="5132159"/>
            <a:ext cx="9179902" cy="1578970"/>
          </a:xfrm>
          <a:prstGeom prst="wedgeEllipseCallout">
            <a:avLst>
              <a:gd name="adj1" fmla="val 58517"/>
              <a:gd name="adj2" fmla="val -78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do I do if I think my child has SEND or requires additional support, a referral or diagnosis?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1702" y="4062477"/>
            <a:ext cx="1369213" cy="2211555"/>
          </a:xfrm>
          <a:prstGeom prst="rect">
            <a:avLst/>
          </a:prstGeom>
        </p:spPr>
      </p:pic>
    </p:spTree>
    <p:extLst>
      <p:ext uri="{BB962C8B-B14F-4D97-AF65-F5344CB8AC3E}">
        <p14:creationId xmlns:p14="http://schemas.microsoft.com/office/powerpoint/2010/main" val="280930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401053" y="593558"/>
            <a:ext cx="2823410" cy="3320716"/>
          </a:xfrm>
          <a:prstGeom prst="wedgeEllipseCallout">
            <a:avLst>
              <a:gd name="adj1" fmla="val -13831"/>
              <a:gd name="adj2" fmla="val 63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2400" dirty="0"/>
              <a:t>What do you do once additional needs have been identified?</a:t>
            </a:r>
            <a:endParaRPr lang="en-GB" altLang="en-US" sz="2400" dirty="0">
              <a:solidFill>
                <a:schemeClr val="bg1"/>
              </a:solidFill>
            </a:endParaRPr>
          </a:p>
        </p:txBody>
      </p:sp>
      <p:pic>
        <p:nvPicPr>
          <p:cNvPr id="6" name="Picture 5">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graphicFrame>
        <p:nvGraphicFramePr>
          <p:cNvPr id="7" name="Diagram 6"/>
          <p:cNvGraphicFramePr/>
          <p:nvPr>
            <p:extLst>
              <p:ext uri="{D42A27DB-BD31-4B8C-83A1-F6EECF244321}">
                <p14:modId xmlns:p14="http://schemas.microsoft.com/office/powerpoint/2010/main" val="3255955094"/>
              </p:ext>
            </p:extLst>
          </p:nvPr>
        </p:nvGraphicFramePr>
        <p:xfrm>
          <a:off x="3224463" y="309267"/>
          <a:ext cx="8710863" cy="6256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4891" y="4208576"/>
            <a:ext cx="1768087" cy="2117137"/>
          </a:xfrm>
          <a:prstGeom prst="rect">
            <a:avLst/>
          </a:prstGeom>
        </p:spPr>
      </p:pic>
      <p:sp>
        <p:nvSpPr>
          <p:cNvPr id="2" name="Right Arrow 1">
            <a:hlinkClick r:id="rId10" action="ppaction://hlinksldjump"/>
          </p:cNvPr>
          <p:cNvSpPr/>
          <p:nvPr/>
        </p:nvSpPr>
        <p:spPr>
          <a:xfrm>
            <a:off x="9980023" y="5155474"/>
            <a:ext cx="1854926" cy="1532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Twinkl" pitchFamily="2" charset="0"/>
              </a:rPr>
              <a:t>How long will this last?</a:t>
            </a:r>
          </a:p>
        </p:txBody>
      </p:sp>
    </p:spTree>
    <p:extLst>
      <p:ext uri="{BB962C8B-B14F-4D97-AF65-F5344CB8AC3E}">
        <p14:creationId xmlns:p14="http://schemas.microsoft.com/office/powerpoint/2010/main" val="228624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464536" y="4757056"/>
            <a:ext cx="9179902" cy="1658982"/>
          </a:xfrm>
          <a:prstGeom prst="wedgeEllipseCallout">
            <a:avLst>
              <a:gd name="adj1" fmla="val 63053"/>
              <a:gd name="adj2" fmla="val -60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200" dirty="0">
                <a:solidFill>
                  <a:schemeClr val="bg1"/>
                </a:solidFill>
              </a:rPr>
              <a:t>How long will my child stay on the SEND register for?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5592" y="3991394"/>
            <a:ext cx="1396963" cy="2270067"/>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7973" t="-520" r="44661" b="95599"/>
          <a:stretch>
            <a:fillRect/>
          </a:stretch>
        </p:blipFill>
        <p:spPr bwMode="auto">
          <a:xfrm>
            <a:off x="129767" y="6353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Content Placeholder 2"/>
          <p:cNvSpPr>
            <a:spLocks noGrp="1"/>
          </p:cNvSpPr>
          <p:nvPr>
            <p:ph idx="1"/>
          </p:nvPr>
        </p:nvSpPr>
        <p:spPr>
          <a:xfrm>
            <a:off x="983001" y="879565"/>
            <a:ext cx="10058400" cy="4032067"/>
          </a:xfrm>
        </p:spPr>
        <p:txBody>
          <a:bodyPr>
            <a:normAutofit/>
          </a:bodyPr>
          <a:lstStyle/>
          <a:p>
            <a:pPr marL="0" indent="0">
              <a:buNone/>
            </a:pPr>
            <a:r>
              <a:rPr lang="en-GB" dirty="0">
                <a:latin typeface="Twinkl" pitchFamily="2" charset="0"/>
              </a:rPr>
              <a:t>The SEND Register is a working document and children will move on and off the register dependent on their needs at any given time after consultation with parents/ carers. </a:t>
            </a:r>
          </a:p>
          <a:p>
            <a:pPr marL="0" indent="0">
              <a:buNone/>
            </a:pPr>
            <a:r>
              <a:rPr lang="en-GB" dirty="0">
                <a:latin typeface="Twinkl" pitchFamily="2" charset="0"/>
              </a:rPr>
              <a:t>The assess-plan-do-review approach may continue for a significant period of time, as this continues to remain appropriate in meeting your child’s needs.  Where children have very complex needs and / or the child, after intensive support, does not make expected progress, the school or parents may request an Education, Health and Care Plan (EHCP) assessment.  The school will support with any funding applications. </a:t>
            </a:r>
            <a:endParaRPr lang="en-GB" altLang="en-US" dirty="0">
              <a:solidFill>
                <a:srgbClr val="000000"/>
              </a:solidFill>
              <a:latin typeface="Twinkl" pitchFamily="2" charset="0"/>
            </a:endParaRPr>
          </a:p>
        </p:txBody>
      </p:sp>
      <p:pic>
        <p:nvPicPr>
          <p:cNvPr id="7" name="Picture 6">
            <a:hlinkClick r:id="rId4" action="ppaction://hlinksldjump"/>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370821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solidFill>
                  <a:srgbClr val="000000"/>
                </a:solidFill>
              </a:rPr>
              <a:t>How are children with SEND supported in school?</a:t>
            </a:r>
            <a:endParaRPr lang="en-GB" dirty="0"/>
          </a:p>
        </p:txBody>
      </p:sp>
      <p:sp>
        <p:nvSpPr>
          <p:cNvPr id="3" name="Content Placeholder 2"/>
          <p:cNvSpPr>
            <a:spLocks noGrp="1"/>
          </p:cNvSpPr>
          <p:nvPr>
            <p:ph idx="1"/>
          </p:nvPr>
        </p:nvSpPr>
        <p:spPr>
          <a:xfrm>
            <a:off x="1065212" y="1524000"/>
            <a:ext cx="10283508" cy="4054642"/>
          </a:xfrm>
        </p:spPr>
        <p:txBody>
          <a:bodyPr>
            <a:noAutofit/>
          </a:bodyPr>
          <a:lstStyle/>
          <a:p>
            <a:pPr marL="0" indent="0">
              <a:spcBef>
                <a:spcPts val="600"/>
              </a:spcBef>
              <a:buNone/>
            </a:pPr>
            <a:r>
              <a:rPr lang="en-GB" sz="1500" dirty="0">
                <a:latin typeface="Twinkl" pitchFamily="2" charset="0"/>
              </a:rPr>
              <a:t>Our teachers have the highest possible expectations for your child and all the children in their class.  We want everyone to ‘Sparkle and Shine’.  They are responsible and accountable for the progress and development of all the children in their class.  All teachers differentiate their lessons to take into consideration the learning abilities of all of the children in their class. Regular formative and summative assessments allow teachers to closely match teaching with your child’s needs.</a:t>
            </a:r>
          </a:p>
          <a:p>
            <a:pPr marL="0" indent="0">
              <a:spcBef>
                <a:spcPts val="600"/>
              </a:spcBef>
              <a:buNone/>
            </a:pPr>
            <a:r>
              <a:rPr lang="en-GB" sz="1500" dirty="0">
                <a:latin typeface="Twinkl" pitchFamily="2" charset="0"/>
              </a:rPr>
              <a:t>Teachers and teaching assistants work together to provide the best possible opportunities for your child.  Each teacher will put specific strategies in place, suggested by the SENCO or outside agencies, to plan a personalised programme for your child.  Through well planned use of staff and time, children are supported in whole class, small group, paired and individual activities. Each child’s timetable varies according to their individual needs.  </a:t>
            </a:r>
          </a:p>
          <a:p>
            <a:pPr marL="0" indent="0">
              <a:spcBef>
                <a:spcPts val="600"/>
              </a:spcBef>
              <a:buNone/>
            </a:pPr>
            <a:r>
              <a:rPr lang="en-GB" sz="1500" b="1" dirty="0">
                <a:latin typeface="Twinkl" pitchFamily="2" charset="0"/>
              </a:rPr>
              <a:t>Individual Learning Programmes </a:t>
            </a:r>
            <a:r>
              <a:rPr lang="en-GB" sz="1500" dirty="0">
                <a:latin typeface="Twinkl" pitchFamily="2" charset="0"/>
              </a:rPr>
              <a:t>(ILPs) or </a:t>
            </a:r>
            <a:r>
              <a:rPr lang="en-GB" sz="1500" b="1" dirty="0">
                <a:latin typeface="Twinkl" pitchFamily="2" charset="0"/>
              </a:rPr>
              <a:t>Group Education Plans </a:t>
            </a:r>
            <a:r>
              <a:rPr lang="en-GB" sz="1500" dirty="0">
                <a:latin typeface="Twinkl" pitchFamily="2" charset="0"/>
              </a:rPr>
              <a:t>(GEPs) run alongside classroom planning. This level of detailed planning enables us to make the most of the school day and help children to take the next developmentally appropriate step.</a:t>
            </a:r>
          </a:p>
          <a:p>
            <a:pPr marL="0" indent="0">
              <a:spcBef>
                <a:spcPts val="600"/>
              </a:spcBef>
              <a:buNone/>
            </a:pPr>
            <a:r>
              <a:rPr lang="en-US" sz="1500" dirty="0">
                <a:latin typeface="Twinkl" pitchFamily="2" charset="0"/>
              </a:rPr>
              <a:t>We run a variety of supportive interventions and vary provisions to meet children’s needs, we also run Nurture Groups:</a:t>
            </a:r>
          </a:p>
          <a:p>
            <a:pPr marL="0" indent="0">
              <a:spcBef>
                <a:spcPts val="600"/>
              </a:spcBef>
              <a:buNone/>
            </a:pPr>
            <a:r>
              <a:rPr lang="en-US" sz="1500" b="1" dirty="0">
                <a:latin typeface="Twinkl" pitchFamily="2" charset="0"/>
              </a:rPr>
              <a:t>Part-time nurture group </a:t>
            </a:r>
            <a:r>
              <a:rPr lang="en-US" sz="1500" dirty="0">
                <a:latin typeface="Twinkl" pitchFamily="2" charset="0"/>
              </a:rPr>
              <a:t>- children are chosen through discussions with parents and staff and supported by Boxall profiles, this it is a temporary provision with the aim of children returning back to class fulltime</a:t>
            </a:r>
          </a:p>
          <a:p>
            <a:pPr marL="0" indent="0">
              <a:spcBef>
                <a:spcPts val="600"/>
              </a:spcBef>
              <a:buNone/>
            </a:pPr>
            <a:r>
              <a:rPr lang="en-US" sz="1500" b="1" dirty="0">
                <a:latin typeface="Twinkl" pitchFamily="2" charset="0"/>
              </a:rPr>
              <a:t>Rainbow SEND group </a:t>
            </a:r>
            <a:r>
              <a:rPr lang="en-US" sz="1500" dirty="0">
                <a:latin typeface="Twinkl" pitchFamily="2" charset="0"/>
              </a:rPr>
              <a:t>- fulltime nurture places with some visits to mainstream provision, dependent on the needs of the child. </a:t>
            </a:r>
            <a:endParaRPr lang="en-GB" sz="1500" dirty="0">
              <a:latin typeface="Twinkl" pitchFamily="2" charset="0"/>
            </a:endParaRPr>
          </a:p>
        </p:txBody>
      </p:sp>
      <p:pic>
        <p:nvPicPr>
          <p:cNvPr id="4" name="Picture 3">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
        <p:nvSpPr>
          <p:cNvPr id="5" name="Cloud 4">
            <a:hlinkClick r:id="rId4" action="ppaction://hlinksldjump"/>
          </p:cNvPr>
          <p:cNvSpPr/>
          <p:nvPr/>
        </p:nvSpPr>
        <p:spPr>
          <a:xfrm>
            <a:off x="8085221" y="5515504"/>
            <a:ext cx="3641558" cy="10507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Provision</a:t>
            </a:r>
          </a:p>
        </p:txBody>
      </p:sp>
    </p:spTree>
    <p:extLst>
      <p:ext uri="{BB962C8B-B14F-4D97-AF65-F5344CB8AC3E}">
        <p14:creationId xmlns:p14="http://schemas.microsoft.com/office/powerpoint/2010/main" val="31567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55086719"/>
              </p:ext>
            </p:extLst>
          </p:nvPr>
        </p:nvGraphicFramePr>
        <p:xfrm>
          <a:off x="1033129" y="693822"/>
          <a:ext cx="10058398" cy="3566429"/>
        </p:xfrm>
        <a:graphic>
          <a:graphicData uri="http://schemas.openxmlformats.org/drawingml/2006/table">
            <a:tbl>
              <a:tblPr firstRow="1" bandRow="1">
                <a:tableStyleId>{F5AB1C69-6EDB-4FF4-983F-18BD219EF322}</a:tableStyleId>
              </a:tblPr>
              <a:tblGrid>
                <a:gridCol w="1436914">
                  <a:extLst>
                    <a:ext uri="{9D8B030D-6E8A-4147-A177-3AD203B41FA5}">
                      <a16:colId xmlns:a16="http://schemas.microsoft.com/office/drawing/2014/main" val="1263990100"/>
                    </a:ext>
                  </a:extLst>
                </a:gridCol>
                <a:gridCol w="1436914">
                  <a:extLst>
                    <a:ext uri="{9D8B030D-6E8A-4147-A177-3AD203B41FA5}">
                      <a16:colId xmlns:a16="http://schemas.microsoft.com/office/drawing/2014/main" val="3556964572"/>
                    </a:ext>
                  </a:extLst>
                </a:gridCol>
                <a:gridCol w="1436914">
                  <a:extLst>
                    <a:ext uri="{9D8B030D-6E8A-4147-A177-3AD203B41FA5}">
                      <a16:colId xmlns:a16="http://schemas.microsoft.com/office/drawing/2014/main" val="385794278"/>
                    </a:ext>
                  </a:extLst>
                </a:gridCol>
                <a:gridCol w="1436914">
                  <a:extLst>
                    <a:ext uri="{9D8B030D-6E8A-4147-A177-3AD203B41FA5}">
                      <a16:colId xmlns:a16="http://schemas.microsoft.com/office/drawing/2014/main" val="439807145"/>
                    </a:ext>
                  </a:extLst>
                </a:gridCol>
                <a:gridCol w="1436914">
                  <a:extLst>
                    <a:ext uri="{9D8B030D-6E8A-4147-A177-3AD203B41FA5}">
                      <a16:colId xmlns:a16="http://schemas.microsoft.com/office/drawing/2014/main" val="3180087811"/>
                    </a:ext>
                  </a:extLst>
                </a:gridCol>
                <a:gridCol w="1436914">
                  <a:extLst>
                    <a:ext uri="{9D8B030D-6E8A-4147-A177-3AD203B41FA5}">
                      <a16:colId xmlns:a16="http://schemas.microsoft.com/office/drawing/2014/main" val="672896890"/>
                    </a:ext>
                  </a:extLst>
                </a:gridCol>
                <a:gridCol w="1436914">
                  <a:extLst>
                    <a:ext uri="{9D8B030D-6E8A-4147-A177-3AD203B41FA5}">
                      <a16:colId xmlns:a16="http://schemas.microsoft.com/office/drawing/2014/main" val="1824137694"/>
                    </a:ext>
                  </a:extLst>
                </a:gridCol>
              </a:tblGrid>
              <a:tr h="782053">
                <a:tc gridSpan="7">
                  <a:txBody>
                    <a:bodyPr/>
                    <a:lstStyle/>
                    <a:p>
                      <a:pPr algn="ctr"/>
                      <a:r>
                        <a:rPr lang="en-GB" sz="1800" b="1" kern="1200" dirty="0">
                          <a:solidFill>
                            <a:schemeClr val="lt1"/>
                          </a:solidFill>
                          <a:effectLst/>
                          <a:latin typeface="Twinkl" pitchFamily="2" charset="0"/>
                          <a:ea typeface="+mn-ea"/>
                          <a:cs typeface="+mn-cs"/>
                        </a:rPr>
                        <a:t>We provide the following additional interventions, when appropriate to your child’s individual needs;</a:t>
                      </a:r>
                    </a:p>
                  </a:txBody>
                  <a:tcPr marL="68580" marR="68580" marT="0" marB="0" anchor="ctr"/>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200351"/>
                  </a:ext>
                </a:extLst>
              </a:tr>
              <a:tr h="696094">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Active Hands</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Better Reading</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Every Child a Mover (ECAM)</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Intensive Interaction</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Nurture</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Physical Literacy</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Speech Link</a:t>
                      </a:r>
                    </a:p>
                  </a:txBody>
                  <a:tcPr marL="68580" marR="68580" marT="0" marB="0" anchor="ctr"/>
                </a:tc>
                <a:extLst>
                  <a:ext uri="{0D108BD9-81ED-4DB2-BD59-A6C34878D82A}">
                    <a16:rowId xmlns:a16="http://schemas.microsoft.com/office/drawing/2014/main" val="4122081683"/>
                  </a:ext>
                </a:extLst>
              </a:tr>
              <a:tr h="696094">
                <a:tc>
                  <a:txBody>
                    <a:bodyPr/>
                    <a:lstStyle/>
                    <a:p>
                      <a:pPr algn="ctr">
                        <a:lnSpc>
                          <a:spcPct val="107000"/>
                        </a:lnSpc>
                        <a:spcAft>
                          <a:spcPts val="0"/>
                        </a:spcAft>
                      </a:pPr>
                      <a:r>
                        <a:rPr lang="en-GB" sz="1400">
                          <a:effectLst/>
                          <a:latin typeface="Twinkl" pitchFamily="2" charset="0"/>
                          <a:ea typeface="Calibri" panose="020F0502020204030204" pitchFamily="34" charset="0"/>
                          <a:cs typeface="Times New Roman" panose="02020603050405020304" pitchFamily="18" charset="0"/>
                        </a:rPr>
                        <a:t>Action Words</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Better Words</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Every Child a Talker (ECAT)</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Literacy</a:t>
                      </a:r>
                    </a:p>
                  </a:txBody>
                  <a:tcPr marL="68580" marR="68580" marT="0" marB="0" anchor="ctr"/>
                </a:tc>
                <a:tc>
                  <a:txBody>
                    <a:bodyPr/>
                    <a:lstStyle/>
                    <a:p>
                      <a:pPr algn="ctr">
                        <a:lnSpc>
                          <a:spcPct val="107000"/>
                        </a:lnSpc>
                        <a:spcAft>
                          <a:spcPts val="0"/>
                        </a:spcAft>
                      </a:pPr>
                      <a:r>
                        <a:rPr lang="en-GB" sz="1400">
                          <a:effectLst/>
                          <a:latin typeface="Twinkl" pitchFamily="2" charset="0"/>
                          <a:ea typeface="Calibri" panose="020F0502020204030204" pitchFamily="34" charset="0"/>
                          <a:cs typeface="Times New Roman" panose="02020603050405020304" pitchFamily="18" charset="0"/>
                        </a:rPr>
                        <a:t>PECS</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POPS Reading Scheme</a:t>
                      </a:r>
                    </a:p>
                  </a:txBody>
                  <a:tcPr marL="68580" marR="68580" marT="0" marB="0" anchor="ctr"/>
                </a:tc>
                <a:tc>
                  <a:txBody>
                    <a:bodyPr/>
                    <a:lstStyle/>
                    <a:p>
                      <a:pPr algn="ctr">
                        <a:lnSpc>
                          <a:spcPct val="107000"/>
                        </a:lnSpc>
                        <a:spcAft>
                          <a:spcPts val="0"/>
                        </a:spcAft>
                      </a:pPr>
                      <a:r>
                        <a:rPr lang="en-GB" sz="1400">
                          <a:effectLst/>
                          <a:latin typeface="Twinkl" pitchFamily="2" charset="0"/>
                          <a:ea typeface="Calibri" panose="020F0502020204030204" pitchFamily="34" charset="0"/>
                          <a:cs typeface="Times New Roman" panose="02020603050405020304" pitchFamily="18" charset="0"/>
                        </a:rPr>
                        <a:t>Talk Boost</a:t>
                      </a:r>
                    </a:p>
                  </a:txBody>
                  <a:tcPr marL="68580" marR="68580" marT="0" marB="0" anchor="ctr"/>
                </a:tc>
                <a:extLst>
                  <a:ext uri="{0D108BD9-81ED-4DB2-BD59-A6C34878D82A}">
                    <a16:rowId xmlns:a16="http://schemas.microsoft.com/office/drawing/2014/main" val="1021691633"/>
                  </a:ext>
                </a:extLst>
              </a:tr>
              <a:tr h="696094">
                <a:tc>
                  <a:txBody>
                    <a:bodyPr/>
                    <a:lstStyle/>
                    <a:p>
                      <a:pPr algn="ctr">
                        <a:lnSpc>
                          <a:spcPct val="107000"/>
                        </a:lnSpc>
                        <a:spcAft>
                          <a:spcPts val="0"/>
                        </a:spcAft>
                      </a:pPr>
                      <a:r>
                        <a:rPr lang="en-GB" sz="1400">
                          <a:effectLst/>
                          <a:latin typeface="Twinkl" pitchFamily="2" charset="0"/>
                          <a:ea typeface="Calibri" panose="020F0502020204030204" pitchFamily="34" charset="0"/>
                          <a:cs typeface="Times New Roman" panose="02020603050405020304" pitchFamily="18" charset="0"/>
                        </a:rPr>
                        <a:t>Attention Autism</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Emotional Literacy Support (ELSA)</a:t>
                      </a:r>
                    </a:p>
                  </a:txBody>
                  <a:tcPr marL="68580" marR="68580" marT="0" marB="0" anchor="ctr"/>
                </a:tc>
                <a:tc>
                  <a:txBody>
                    <a:bodyPr/>
                    <a:lstStyle/>
                    <a:p>
                      <a:pPr algn="ctr">
                        <a:lnSpc>
                          <a:spcPct val="107000"/>
                        </a:lnSpc>
                        <a:spcAft>
                          <a:spcPts val="0"/>
                        </a:spcAft>
                      </a:pPr>
                      <a:r>
                        <a:rPr lang="en-GB" sz="1400">
                          <a:effectLst/>
                          <a:latin typeface="Twinkl" pitchFamily="2" charset="0"/>
                          <a:ea typeface="Calibri" panose="020F0502020204030204" pitchFamily="34" charset="0"/>
                          <a:cs typeface="Times New Roman" panose="02020603050405020304" pitchFamily="18" charset="0"/>
                        </a:rPr>
                        <a:t>Fine Motor</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Mathematics</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Personal, Social, Emotional</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Positive Play</a:t>
                      </a:r>
                    </a:p>
                  </a:txBody>
                  <a:tcPr marL="68580" marR="68580" marT="0" marB="0" anchor="ctr"/>
                </a:tc>
                <a:tc>
                  <a:txBody>
                    <a:bodyPr/>
                    <a:lstStyle/>
                    <a:p>
                      <a:pPr algn="ctr">
                        <a:lnSpc>
                          <a:spcPct val="107000"/>
                        </a:lnSpc>
                        <a:spcAft>
                          <a:spcPts val="0"/>
                        </a:spcAft>
                      </a:pPr>
                      <a:r>
                        <a:rPr lang="en-GB" sz="1400">
                          <a:effectLst/>
                          <a:latin typeface="Twinkl" pitchFamily="2" charset="0"/>
                          <a:ea typeface="Calibri" panose="020F0502020204030204" pitchFamily="34" charset="0"/>
                          <a:cs typeface="Times New Roman" panose="02020603050405020304" pitchFamily="18" charset="0"/>
                        </a:rPr>
                        <a:t>Wonderful Words</a:t>
                      </a:r>
                    </a:p>
                  </a:txBody>
                  <a:tcPr marL="68580" marR="68580" marT="0" marB="0" anchor="ctr"/>
                </a:tc>
                <a:extLst>
                  <a:ext uri="{0D108BD9-81ED-4DB2-BD59-A6C34878D82A}">
                    <a16:rowId xmlns:a16="http://schemas.microsoft.com/office/drawing/2014/main" val="2013106651"/>
                  </a:ext>
                </a:extLst>
              </a:tr>
              <a:tr h="696094">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Behaviour Box</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Every Child a Counter (ECAC)</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Gross Motor</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Numicon</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Phonics</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Sound Discovery</a:t>
                      </a:r>
                    </a:p>
                  </a:txBody>
                  <a:tcPr marL="68580" marR="68580" marT="0" marB="0" anchor="ctr"/>
                </a:tc>
                <a:tc>
                  <a:txBody>
                    <a:bodyPr/>
                    <a:lstStyle/>
                    <a:p>
                      <a:pPr algn="ctr">
                        <a:lnSpc>
                          <a:spcPct val="107000"/>
                        </a:lnSpc>
                        <a:spcAft>
                          <a:spcPts val="0"/>
                        </a:spcAft>
                      </a:pPr>
                      <a:r>
                        <a:rPr lang="en-GB" sz="1400" dirty="0">
                          <a:effectLst/>
                          <a:latin typeface="Twinkl" pitchFamily="2" charset="0"/>
                          <a:ea typeface="Calibri" panose="020F0502020204030204" pitchFamily="34" charset="0"/>
                          <a:cs typeface="Times New Roman" panose="02020603050405020304" pitchFamily="18" charset="0"/>
                        </a:rPr>
                        <a:t>Writing</a:t>
                      </a:r>
                    </a:p>
                  </a:txBody>
                  <a:tcPr marL="68580" marR="68580" marT="0" marB="0" anchor="ctr"/>
                </a:tc>
                <a:extLst>
                  <a:ext uri="{0D108BD9-81ED-4DB2-BD59-A6C34878D82A}">
                    <a16:rowId xmlns:a16="http://schemas.microsoft.com/office/drawing/2014/main" val="2587863273"/>
                  </a:ext>
                </a:extLst>
              </a:tr>
            </a:tbl>
          </a:graphicData>
        </a:graphic>
      </p:graphicFrame>
      <p:sp>
        <p:nvSpPr>
          <p:cNvPr id="7" name="Oval Callout 6"/>
          <p:cNvSpPr/>
          <p:nvPr/>
        </p:nvSpPr>
        <p:spPr>
          <a:xfrm>
            <a:off x="4058652" y="4427621"/>
            <a:ext cx="5967663" cy="2181726"/>
          </a:xfrm>
          <a:prstGeom prst="wedgeEllipseCallout">
            <a:avLst>
              <a:gd name="adj1" fmla="val 62342"/>
              <a:gd name="adj2" fmla="val -49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600" dirty="0">
                <a:solidFill>
                  <a:schemeClr val="bg1"/>
                </a:solidFill>
              </a:rPr>
              <a:t>What kinds of interventions do you deliver?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4181" y="3861750"/>
            <a:ext cx="1544256" cy="2520000"/>
          </a:xfrm>
          <a:prstGeom prst="rect">
            <a:avLst/>
          </a:prstGeom>
        </p:spPr>
      </p:pic>
      <p:sp>
        <p:nvSpPr>
          <p:cNvPr id="9" name="Cloud 8"/>
          <p:cNvSpPr/>
          <p:nvPr/>
        </p:nvSpPr>
        <p:spPr>
          <a:xfrm>
            <a:off x="304801" y="4397598"/>
            <a:ext cx="3561346" cy="18769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Twinkl" pitchFamily="2" charset="0"/>
              </a:rPr>
              <a:t>High level SEND support, e.g. individual adult support is only provided when additional funding is in place or an application is in process</a:t>
            </a:r>
          </a:p>
        </p:txBody>
      </p:sp>
    </p:spTree>
    <p:extLst>
      <p:ext uri="{BB962C8B-B14F-4D97-AF65-F5344CB8AC3E}">
        <p14:creationId xmlns:p14="http://schemas.microsoft.com/office/powerpoint/2010/main" val="261238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solidFill>
                  <a:srgbClr val="000000"/>
                </a:solidFill>
              </a:rPr>
              <a:t>How does the school support emotional and social development?</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latin typeface="Twinkl" pitchFamily="2" charset="0"/>
              </a:rPr>
              <a:t>Each teacher delivers a Personal, Social and Health Education (PSHE) lesson in class each week so that children have time to consider, reflect and discuss a range of issues and topics.  This helps them develop the knowledge and skills to live happy and healthy lives. </a:t>
            </a:r>
          </a:p>
          <a:p>
            <a:pPr marL="0" indent="0">
              <a:buNone/>
            </a:pPr>
            <a:r>
              <a:rPr lang="en-GB" dirty="0">
                <a:latin typeface="Twinkl" pitchFamily="2" charset="0"/>
              </a:rPr>
              <a:t>We have a buddy system at playtimes for children who feel lonely, and for new children starting at school.</a:t>
            </a:r>
          </a:p>
          <a:p>
            <a:pPr marL="0" indent="0">
              <a:buNone/>
            </a:pPr>
            <a:r>
              <a:rPr lang="en-GB" dirty="0">
                <a:latin typeface="Twinkl" pitchFamily="2" charset="0"/>
              </a:rPr>
              <a:t>For children with specific social, emotional or mental health difficulties we work with the Educational Psychologist Service (EPS), Children and Adolescent Mental Health Service (CAMHS), Behaviour Support Service (BSS) and Paediatricians.  Boxall Profiles are used to help identify behavioural, emotional and social needs and are used to track progress. </a:t>
            </a:r>
          </a:p>
          <a:p>
            <a:pPr marL="0" indent="0">
              <a:buNone/>
            </a:pPr>
            <a:r>
              <a:rPr lang="en-GB" dirty="0">
                <a:latin typeface="Twinkl" pitchFamily="2" charset="0"/>
              </a:rPr>
              <a:t>We run our own in school nurture group (Rainbow Room).  Nurture staff also offer positive play to children that need this support, alongside our trained Emotional Literacy Support Assistants (ELSAS) who support children with social, emotional or sensory needs.  We have our own Family Liaison Officer who supports families with a variety of issues, including behaviour and attendance. </a:t>
            </a:r>
          </a:p>
          <a:p>
            <a:pPr marL="0" indent="0">
              <a:buNone/>
            </a:pPr>
            <a:r>
              <a:rPr lang="en-GB" dirty="0">
                <a:latin typeface="Twinkl" pitchFamily="2" charset="0"/>
              </a:rPr>
              <a:t>We have a zero tolerance approach to bullying. </a:t>
            </a:r>
          </a:p>
          <a:p>
            <a:endParaRPr lang="en-GB" dirty="0">
              <a:latin typeface="Twinkl" pitchFamily="2" charset="0"/>
            </a:endParaRPr>
          </a:p>
          <a:p>
            <a:endParaRPr lang="en-GB" dirty="0">
              <a:latin typeface="Twinkl" pitchFamily="2" charset="0"/>
            </a:endParaRPr>
          </a:p>
        </p:txBody>
      </p:sp>
      <p:pic>
        <p:nvPicPr>
          <p:cNvPr id="4" name="Picture 3">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93516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How do you make sure that the support is helping my child make progress?</a:t>
            </a:r>
          </a:p>
        </p:txBody>
      </p:sp>
      <p:sp>
        <p:nvSpPr>
          <p:cNvPr id="4" name="Content Placeholder 3"/>
          <p:cNvSpPr>
            <a:spLocks noGrp="1"/>
          </p:cNvSpPr>
          <p:nvPr>
            <p:ph idx="1"/>
          </p:nvPr>
        </p:nvSpPr>
        <p:spPr/>
        <p:txBody>
          <a:bodyPr>
            <a:normAutofit fontScale="70000" lnSpcReduction="20000"/>
          </a:bodyPr>
          <a:lstStyle/>
          <a:p>
            <a:pPr marL="0" indent="0">
              <a:buNone/>
            </a:pPr>
            <a:r>
              <a:rPr lang="en-GB" dirty="0">
                <a:latin typeface="Twinkl" pitchFamily="2" charset="0"/>
              </a:rPr>
              <a:t>We have established assessment and tracking processes at our school. This information helps teachers to plan next steps for their teaching and over time these assessments help us to track the progress of each child.  </a:t>
            </a:r>
          </a:p>
          <a:p>
            <a:pPr marL="0" indent="0">
              <a:buNone/>
            </a:pPr>
            <a:r>
              <a:rPr lang="en-GB" dirty="0">
                <a:latin typeface="Twinkl" pitchFamily="2" charset="0"/>
              </a:rPr>
              <a:t>All teachers and support staff who work with your child will be made aware of their needs, the outcomes sought, the support provided, and any teaching strategies or approaches that are required. We will regularly review the effectiveness of the support and interventions and their impact on your child’s progress. </a:t>
            </a:r>
          </a:p>
          <a:p>
            <a:pPr marL="0" indent="0">
              <a:buNone/>
            </a:pPr>
            <a:r>
              <a:rPr lang="en-GB" dirty="0">
                <a:latin typeface="Twinkl" pitchFamily="2" charset="0"/>
              </a:rPr>
              <a:t>We evaluate the effectiveness of provision for children with SEND by:</a:t>
            </a:r>
          </a:p>
          <a:p>
            <a:r>
              <a:rPr lang="en-GB" dirty="0">
                <a:latin typeface="Twinkl" pitchFamily="2" charset="0"/>
              </a:rPr>
              <a:t>Reviewing children’s individual progress towards their goals each term</a:t>
            </a:r>
          </a:p>
          <a:p>
            <a:r>
              <a:rPr lang="en-GB" dirty="0">
                <a:latin typeface="Twinkl" pitchFamily="2" charset="0"/>
              </a:rPr>
              <a:t>Reviewing the impact of interventions </a:t>
            </a:r>
          </a:p>
          <a:p>
            <a:r>
              <a:rPr lang="en-GB" dirty="0">
                <a:latin typeface="Twinkl" pitchFamily="2" charset="0"/>
              </a:rPr>
              <a:t>Monitoring by the SENCO </a:t>
            </a:r>
          </a:p>
          <a:p>
            <a:r>
              <a:rPr lang="en-GB" dirty="0">
                <a:latin typeface="Twinkl" pitchFamily="2" charset="0"/>
              </a:rPr>
              <a:t>Holding annual reviews for children with EHC, GRIP or EYRSIF plans </a:t>
            </a:r>
          </a:p>
          <a:p>
            <a:endParaRPr lang="en-GB" dirty="0">
              <a:latin typeface="Twinkl" pitchFamily="2" charset="0"/>
            </a:endParaRPr>
          </a:p>
        </p:txBody>
      </p:sp>
      <p:pic>
        <p:nvPicPr>
          <p:cNvPr id="5" name="Picture 4">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spTree>
    <p:extLst>
      <p:ext uri="{BB962C8B-B14F-4D97-AF65-F5344CB8AC3E}">
        <p14:creationId xmlns:p14="http://schemas.microsoft.com/office/powerpoint/2010/main" val="42253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467519" y="4496888"/>
            <a:ext cx="9179902" cy="1658982"/>
          </a:xfrm>
          <a:prstGeom prst="wedgeEllipseCallout">
            <a:avLst>
              <a:gd name="adj1" fmla="val 59827"/>
              <a:gd name="adj2" fmla="val -27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800" dirty="0">
                <a:solidFill>
                  <a:schemeClr val="bg1"/>
                </a:solidFill>
              </a:rPr>
              <a:t>How do we work in partnership with parents and carers?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6066" y="4178930"/>
            <a:ext cx="2160889" cy="2294898"/>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l="7973" t="-520" r="44661" b="95599"/>
          <a:stretch>
            <a:fillRect/>
          </a:stretch>
        </p:blipFill>
        <p:spPr bwMode="auto">
          <a:xfrm>
            <a:off x="129767" y="6353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Rounded Rectangle 16">
            <a:hlinkClick r:id="rId4" action="ppaction://hlinksldjump"/>
          </p:cNvPr>
          <p:cNvSpPr/>
          <p:nvPr/>
        </p:nvSpPr>
        <p:spPr>
          <a:xfrm>
            <a:off x="649179" y="1005674"/>
            <a:ext cx="2484000" cy="29567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0"/>
              </a:spcBef>
            </a:pPr>
            <a:r>
              <a:rPr lang="en-GB" altLang="en-US" sz="2200" dirty="0">
                <a:solidFill>
                  <a:srgbClr val="000000"/>
                </a:solidFill>
                <a:latin typeface="+mj-lt"/>
              </a:rPr>
              <a:t>What extra curricular activities are available for pupils with SEND?</a:t>
            </a:r>
          </a:p>
        </p:txBody>
      </p:sp>
      <p:sp>
        <p:nvSpPr>
          <p:cNvPr id="18" name="Rounded Rectangle 17">
            <a:hlinkClick r:id="rId5" action="ppaction://hlinksldjump"/>
          </p:cNvPr>
          <p:cNvSpPr/>
          <p:nvPr/>
        </p:nvSpPr>
        <p:spPr>
          <a:xfrm>
            <a:off x="3437923" y="1005676"/>
            <a:ext cx="2484000" cy="29567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0"/>
              </a:spcBef>
            </a:pPr>
            <a:r>
              <a:rPr lang="en-GB" altLang="en-US" sz="2200" dirty="0">
                <a:solidFill>
                  <a:srgbClr val="000000"/>
                </a:solidFill>
                <a:latin typeface="+mj-lt"/>
              </a:rPr>
              <a:t>How will my child be involved in their own learning?</a:t>
            </a:r>
          </a:p>
        </p:txBody>
      </p:sp>
      <p:sp>
        <p:nvSpPr>
          <p:cNvPr id="19" name="Rounded Rectangle 18">
            <a:hlinkClick r:id="rId6" action="ppaction://hlinksldjump"/>
          </p:cNvPr>
          <p:cNvSpPr/>
          <p:nvPr/>
        </p:nvSpPr>
        <p:spPr>
          <a:xfrm>
            <a:off x="9051411" y="1005675"/>
            <a:ext cx="2484000" cy="29567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0"/>
              </a:spcBef>
            </a:pPr>
            <a:r>
              <a:rPr lang="en-GB" sz="2200" dirty="0">
                <a:solidFill>
                  <a:srgbClr val="000000"/>
                </a:solidFill>
                <a:latin typeface="+mj-lt"/>
              </a:rPr>
              <a:t>How will you help me to support my child’s learning?</a:t>
            </a:r>
            <a:endParaRPr lang="en-GB" altLang="en-US" sz="2200" dirty="0">
              <a:solidFill>
                <a:srgbClr val="000000"/>
              </a:solidFill>
              <a:latin typeface="+mj-lt"/>
            </a:endParaRPr>
          </a:p>
        </p:txBody>
      </p:sp>
      <p:pic>
        <p:nvPicPr>
          <p:cNvPr id="8" name="Picture 7">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
        <p:nvSpPr>
          <p:cNvPr id="9" name="Rounded Rectangle 8">
            <a:hlinkClick r:id="rId9" action="ppaction://hlinksldjump"/>
          </p:cNvPr>
          <p:cNvSpPr/>
          <p:nvPr/>
        </p:nvSpPr>
        <p:spPr>
          <a:xfrm>
            <a:off x="6226667" y="1005675"/>
            <a:ext cx="2520000" cy="29567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0"/>
              </a:spcBef>
            </a:pPr>
            <a:r>
              <a:rPr lang="en-GB" altLang="en-US" sz="2200" dirty="0">
                <a:solidFill>
                  <a:srgbClr val="000000"/>
                </a:solidFill>
                <a:latin typeface="+mj-lt"/>
              </a:rPr>
              <a:t>How will I be involved in reviewing my child’s progress and achievements? </a:t>
            </a:r>
          </a:p>
        </p:txBody>
      </p:sp>
    </p:spTree>
    <p:extLst>
      <p:ext uri="{BB962C8B-B14F-4D97-AF65-F5344CB8AC3E}">
        <p14:creationId xmlns:p14="http://schemas.microsoft.com/office/powerpoint/2010/main" val="239671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9942" y="3886974"/>
            <a:ext cx="2104531" cy="2520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412" y="4335379"/>
            <a:ext cx="1544256" cy="252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89" y="3982433"/>
            <a:ext cx="1550768" cy="2520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207" y="3977784"/>
            <a:ext cx="1560177" cy="2520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960" y="3957563"/>
            <a:ext cx="1584222" cy="2520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0677" y="4084826"/>
            <a:ext cx="1947450" cy="2520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1821" y="4571201"/>
            <a:ext cx="2160889" cy="2294898"/>
          </a:xfrm>
          <a:prstGeom prst="rect">
            <a:avLst/>
          </a:prstGeom>
        </p:spPr>
      </p:pic>
      <p:sp>
        <p:nvSpPr>
          <p:cNvPr id="9" name="Oval Callout 8">
            <a:hlinkClick r:id="rId9" action="ppaction://hlinksldjump"/>
          </p:cNvPr>
          <p:cNvSpPr/>
          <p:nvPr/>
        </p:nvSpPr>
        <p:spPr>
          <a:xfrm>
            <a:off x="304605" y="743046"/>
            <a:ext cx="1959428" cy="1658982"/>
          </a:xfrm>
          <a:prstGeom prst="wedgeEllipseCallout">
            <a:avLst>
              <a:gd name="adj1" fmla="val -20166"/>
              <a:gd name="adj2" fmla="val 14124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r>
              <a:rPr lang="en-GB" altLang="en-US" sz="1400" dirty="0">
                <a:solidFill>
                  <a:schemeClr val="bg1"/>
                </a:solidFill>
              </a:rPr>
              <a:t>What is the SEND information report about?</a:t>
            </a:r>
          </a:p>
        </p:txBody>
      </p:sp>
      <p:sp>
        <p:nvSpPr>
          <p:cNvPr id="11" name="Oval Callout 10">
            <a:hlinkClick r:id="rId10" action="ppaction://hlinksldjump"/>
          </p:cNvPr>
          <p:cNvSpPr/>
          <p:nvPr/>
        </p:nvSpPr>
        <p:spPr>
          <a:xfrm>
            <a:off x="1699716" y="2080400"/>
            <a:ext cx="1959428" cy="1658982"/>
          </a:xfrm>
          <a:prstGeom prst="wedgeEllipseCallout">
            <a:avLst>
              <a:gd name="adj1" fmla="val -14377"/>
              <a:gd name="adj2" fmla="val 6113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r>
              <a:rPr lang="en-GB" sz="1400" dirty="0"/>
              <a:t>What do we offer to pupils with SEND?</a:t>
            </a:r>
            <a:endParaRPr lang="en-GB" altLang="en-US" sz="1400" dirty="0">
              <a:solidFill>
                <a:schemeClr val="bg1"/>
              </a:solidFill>
            </a:endParaRPr>
          </a:p>
        </p:txBody>
      </p:sp>
      <p:sp>
        <p:nvSpPr>
          <p:cNvPr id="12" name="Oval Callout 11">
            <a:hlinkClick r:id="rId11" action="ppaction://hlinksldjump"/>
          </p:cNvPr>
          <p:cNvSpPr/>
          <p:nvPr/>
        </p:nvSpPr>
        <p:spPr>
          <a:xfrm>
            <a:off x="3659144" y="1291588"/>
            <a:ext cx="1959428" cy="1658982"/>
          </a:xfrm>
          <a:prstGeom prst="wedgeEllipseCallout">
            <a:avLst>
              <a:gd name="adj1" fmla="val -29710"/>
              <a:gd name="adj2" fmla="val 10457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r>
              <a:rPr lang="en-GB" altLang="en-US" sz="1400" dirty="0">
                <a:solidFill>
                  <a:schemeClr val="bg1"/>
                </a:solidFill>
              </a:rPr>
              <a:t>How do I know how well my child is doing?</a:t>
            </a:r>
          </a:p>
        </p:txBody>
      </p:sp>
      <p:sp>
        <p:nvSpPr>
          <p:cNvPr id="13" name="Oval Callout 12">
            <a:hlinkClick r:id="rId12" action="ppaction://hlinksldjump"/>
          </p:cNvPr>
          <p:cNvSpPr/>
          <p:nvPr/>
        </p:nvSpPr>
        <p:spPr>
          <a:xfrm>
            <a:off x="5300742" y="2479222"/>
            <a:ext cx="1959428" cy="1658982"/>
          </a:xfrm>
          <a:prstGeom prst="wedgeEllipseCallout">
            <a:avLst>
              <a:gd name="adj1" fmla="val -14166"/>
              <a:gd name="adj2" fmla="val 7194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r>
              <a:rPr lang="en-GB" altLang="en-US" sz="1400" dirty="0">
                <a:solidFill>
                  <a:schemeClr val="bg1"/>
                </a:solidFill>
              </a:rPr>
              <a:t>How do we work in partnership with parents and carers?</a:t>
            </a:r>
          </a:p>
        </p:txBody>
      </p:sp>
      <p:sp>
        <p:nvSpPr>
          <p:cNvPr id="14" name="Oval Callout 13">
            <a:hlinkClick r:id="rId13" action="ppaction://hlinksldjump"/>
          </p:cNvPr>
          <p:cNvSpPr/>
          <p:nvPr/>
        </p:nvSpPr>
        <p:spPr>
          <a:xfrm>
            <a:off x="6800016" y="1190118"/>
            <a:ext cx="1959428" cy="1658982"/>
          </a:xfrm>
          <a:prstGeom prst="wedgeEllipseCallout">
            <a:avLst>
              <a:gd name="adj1" fmla="val -1499"/>
              <a:gd name="adj2" fmla="val 13021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r>
              <a:rPr lang="en-GB" altLang="en-US" sz="1400" dirty="0">
                <a:solidFill>
                  <a:schemeClr val="bg1"/>
                </a:solidFill>
              </a:rPr>
              <a:t>How do we work with other agencies?</a:t>
            </a:r>
          </a:p>
        </p:txBody>
      </p:sp>
      <p:sp>
        <p:nvSpPr>
          <p:cNvPr id="15" name="Oval Callout 14">
            <a:hlinkClick r:id="rId14" action="ppaction://hlinksldjump"/>
          </p:cNvPr>
          <p:cNvSpPr/>
          <p:nvPr/>
        </p:nvSpPr>
        <p:spPr>
          <a:xfrm>
            <a:off x="8837875" y="1953489"/>
            <a:ext cx="1959428" cy="1658982"/>
          </a:xfrm>
          <a:prstGeom prst="wedgeEllipseCallout">
            <a:avLst>
              <a:gd name="adj1" fmla="val -14833"/>
              <a:gd name="adj2" fmla="val 7352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r>
              <a:rPr lang="en-GB" altLang="en-US" sz="1400" dirty="0">
                <a:solidFill>
                  <a:schemeClr val="bg1"/>
                </a:solidFill>
              </a:rPr>
              <a:t>What do all those abbreviations mean?</a:t>
            </a:r>
          </a:p>
        </p:txBody>
      </p:sp>
      <p:sp>
        <p:nvSpPr>
          <p:cNvPr id="16" name="Oval Callout 15">
            <a:hlinkClick r:id="rId15" action="ppaction://hlinksldjump"/>
          </p:cNvPr>
          <p:cNvSpPr/>
          <p:nvPr/>
        </p:nvSpPr>
        <p:spPr>
          <a:xfrm>
            <a:off x="10059942" y="367937"/>
            <a:ext cx="1959428" cy="1658982"/>
          </a:xfrm>
          <a:prstGeom prst="wedgeEllipseCallout">
            <a:avLst>
              <a:gd name="adj1" fmla="val 4501"/>
              <a:gd name="adj2" fmla="val 15856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r>
              <a:rPr lang="en-GB" altLang="en-US" sz="1400" dirty="0">
                <a:solidFill>
                  <a:schemeClr val="bg1"/>
                </a:solidFill>
              </a:rPr>
              <a:t>Meet the team</a:t>
            </a:r>
          </a:p>
        </p:txBody>
      </p:sp>
      <p:sp>
        <p:nvSpPr>
          <p:cNvPr id="17" name="Title 16"/>
          <p:cNvSpPr>
            <a:spLocks noGrp="1"/>
          </p:cNvSpPr>
          <p:nvPr>
            <p:ph type="title"/>
          </p:nvPr>
        </p:nvSpPr>
        <p:spPr/>
        <p:txBody>
          <a:bodyPr anchor="t">
            <a:normAutofit/>
          </a:bodyPr>
          <a:lstStyle/>
          <a:p>
            <a:pPr algn="ctr"/>
            <a:r>
              <a:rPr lang="en-GB" sz="3200" dirty="0"/>
              <a:t>What do we offer at Sawley Infant and Nursery School? </a:t>
            </a:r>
          </a:p>
        </p:txBody>
      </p:sp>
      <p:pic>
        <p:nvPicPr>
          <p:cNvPr id="18" name="Picture 17"/>
          <p:cNvPicPr>
            <a:picLocks noChangeAspect="1" noChangeArrowheads="1"/>
          </p:cNvPicPr>
          <p:nvPr/>
        </p:nvPicPr>
        <p:blipFill>
          <a:blip r:embed="rId16">
            <a:extLst>
              <a:ext uri="{28A0092B-C50C-407E-A947-70E740481C1C}">
                <a14:useLocalDpi xmlns:a14="http://schemas.microsoft.com/office/drawing/2010/main" val="0"/>
              </a:ext>
            </a:extLst>
          </a:blip>
          <a:srcRect l="7973" t="-520" r="44661" b="95599"/>
          <a:stretch>
            <a:fillRect/>
          </a:stretch>
        </p:blipFill>
        <p:spPr bwMode="auto">
          <a:xfrm>
            <a:off x="-37494" y="6342017"/>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ounded Rectangle 9"/>
          <p:cNvSpPr/>
          <p:nvPr/>
        </p:nvSpPr>
        <p:spPr>
          <a:xfrm>
            <a:off x="104964" y="103954"/>
            <a:ext cx="1763021" cy="4382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hlinkClick r:id="rId17" action="ppaction://hlinksldjump"/>
              </a:rPr>
              <a:t>Contact Us</a:t>
            </a:r>
            <a:endParaRPr lang="en-US" dirty="0"/>
          </a:p>
        </p:txBody>
      </p:sp>
    </p:spTree>
    <p:extLst>
      <p:ext uri="{BB962C8B-B14F-4D97-AF65-F5344CB8AC3E}">
        <p14:creationId xmlns:p14="http://schemas.microsoft.com/office/powerpoint/2010/main" val="68967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How will I know if my child is receiving SEND support and whether it is helping?  </a:t>
            </a:r>
          </a:p>
        </p:txBody>
      </p:sp>
      <p:sp>
        <p:nvSpPr>
          <p:cNvPr id="4" name="Content Placeholder 3"/>
          <p:cNvSpPr>
            <a:spLocks noGrp="1"/>
          </p:cNvSpPr>
          <p:nvPr>
            <p:ph idx="1"/>
          </p:nvPr>
        </p:nvSpPr>
        <p:spPr/>
        <p:txBody>
          <a:bodyPr>
            <a:normAutofit fontScale="92500"/>
          </a:bodyPr>
          <a:lstStyle/>
          <a:p>
            <a:pPr marL="0" indent="0">
              <a:buNone/>
            </a:pPr>
            <a:r>
              <a:rPr lang="en-GB" dirty="0">
                <a:latin typeface="Twinkl" pitchFamily="2" charset="0"/>
              </a:rPr>
              <a:t>All children receive two parents’ evenings every year and an annual report. This is the minimum contact you will have with the school.  At these points, teachers will discuss your child’s progress and any additional provision that they require.  </a:t>
            </a:r>
          </a:p>
          <a:p>
            <a:pPr marL="0" indent="0">
              <a:buNone/>
            </a:pPr>
            <a:r>
              <a:rPr lang="en-GB" dirty="0">
                <a:latin typeface="Twinkl" pitchFamily="2" charset="0"/>
              </a:rPr>
              <a:t>Parents are welcome to come into school before the register to talk to class teachers informally or a meeting can take place after school if required.  </a:t>
            </a:r>
          </a:p>
          <a:p>
            <a:pPr marL="0" indent="0">
              <a:buNone/>
            </a:pPr>
            <a:r>
              <a:rPr lang="en-GB" dirty="0">
                <a:latin typeface="Twinkl" pitchFamily="2" charset="0"/>
              </a:rPr>
              <a:t>Academic targets are shared on a termly basis.  </a:t>
            </a:r>
          </a:p>
          <a:p>
            <a:pPr marL="0" indent="0">
              <a:buNone/>
            </a:pPr>
            <a:r>
              <a:rPr lang="en-GB" dirty="0">
                <a:latin typeface="Twinkl" pitchFamily="2" charset="0"/>
              </a:rPr>
              <a:t>If your child has an individual learning plan (ILP) then class teachers will review and share targets, provision and outcomes with you termly during a review meeting. </a:t>
            </a:r>
          </a:p>
          <a:p>
            <a:endParaRPr lang="en-GB" dirty="0">
              <a:latin typeface="Twinkl" pitchFamily="2" charset="0"/>
            </a:endParaRPr>
          </a:p>
        </p:txBody>
      </p:sp>
      <p:pic>
        <p:nvPicPr>
          <p:cNvPr id="5" name="Picture 4">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86981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How will I be involved in reviewing my child’s progress and achievements?</a:t>
            </a:r>
          </a:p>
        </p:txBody>
      </p:sp>
      <p:sp>
        <p:nvSpPr>
          <p:cNvPr id="4" name="Content Placeholder 3"/>
          <p:cNvSpPr>
            <a:spLocks noGrp="1"/>
          </p:cNvSpPr>
          <p:nvPr>
            <p:ph idx="1"/>
          </p:nvPr>
        </p:nvSpPr>
        <p:spPr/>
        <p:txBody>
          <a:bodyPr>
            <a:normAutofit fontScale="85000" lnSpcReduction="10000"/>
          </a:bodyPr>
          <a:lstStyle/>
          <a:p>
            <a:pPr marL="0" indent="0">
              <a:buNone/>
            </a:pPr>
            <a:r>
              <a:rPr lang="en-GB" dirty="0">
                <a:latin typeface="Twinkl" pitchFamily="2" charset="0"/>
              </a:rPr>
              <a:t>We enjoy sharing your child’s progress with you! We aim to share lots of information with you throughout the year so that you know how much progress is being made.</a:t>
            </a:r>
          </a:p>
          <a:p>
            <a:pPr marL="0" indent="0">
              <a:buNone/>
            </a:pPr>
            <a:r>
              <a:rPr lang="en-GB" dirty="0">
                <a:latin typeface="Twinkl" pitchFamily="2" charset="0"/>
              </a:rPr>
              <a:t>There are parent’s evenings throughout the year so that you have the opportunity to speak to your child’s class teacher about strengths and any areas of difficulty. We also produce and share annual reports to explain whether your child is working within, above or below the expected level for their age in each area of learning. You can also speak to the class teacher at any time of the year to share any worries and concerns and to ask questions.  Please contact the school office to arrange a meeting with your child’s class teacher.</a:t>
            </a:r>
          </a:p>
          <a:p>
            <a:pPr marL="0" indent="0">
              <a:buNone/>
            </a:pPr>
            <a:r>
              <a:rPr lang="en-GB" dirty="0">
                <a:latin typeface="Twinkl" pitchFamily="2" charset="0"/>
              </a:rPr>
              <a:t>Parents of children with SEND meet with teachers on a formal basis three times a year to discuss provision and new outcomes.  However, the open door approach ensures all parents and carers can discuss any needs or progress at any point with teachers or the SENCO.</a:t>
            </a:r>
          </a:p>
        </p:txBody>
      </p:sp>
      <p:pic>
        <p:nvPicPr>
          <p:cNvPr id="5" name="Picture 4">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157346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will you help me to support my child’s learning?</a:t>
            </a:r>
          </a:p>
        </p:txBody>
      </p:sp>
      <p:sp>
        <p:nvSpPr>
          <p:cNvPr id="3" name="Content Placeholder 2"/>
          <p:cNvSpPr>
            <a:spLocks noGrp="1"/>
          </p:cNvSpPr>
          <p:nvPr>
            <p:ph idx="1"/>
          </p:nvPr>
        </p:nvSpPr>
        <p:spPr/>
        <p:txBody>
          <a:bodyPr>
            <a:normAutofit/>
          </a:bodyPr>
          <a:lstStyle/>
          <a:p>
            <a:pPr marL="0" indent="0">
              <a:buNone/>
            </a:pPr>
            <a:r>
              <a:rPr lang="en-GB" dirty="0">
                <a:latin typeface="Twinkl" pitchFamily="2" charset="0"/>
              </a:rPr>
              <a:t>Your child’s teacher will send homework tasks home, where appropriate. These tasks will include a range of activities, building on what your child already knows, consolidating previous knowledge and providing challenge where appropriate.</a:t>
            </a:r>
          </a:p>
          <a:p>
            <a:pPr marL="0" indent="0">
              <a:buNone/>
            </a:pPr>
            <a:r>
              <a:rPr lang="en-GB" dirty="0">
                <a:latin typeface="Twinkl" pitchFamily="2" charset="0"/>
              </a:rPr>
              <a:t>During SEND review meetings, teachers will share targets and effective strategies that you can use to support your child at home.  We will often share resources that we are using in school so that your child can continue their learning with you.</a:t>
            </a:r>
          </a:p>
        </p:txBody>
      </p:sp>
      <p:pic>
        <p:nvPicPr>
          <p:cNvPr id="4" name="Picture 3">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2956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solidFill>
                  <a:srgbClr val="000000"/>
                </a:solidFill>
              </a:rPr>
              <a:t>How will my child be involved in their own learning?</a:t>
            </a:r>
          </a:p>
        </p:txBody>
      </p:sp>
      <p:sp>
        <p:nvSpPr>
          <p:cNvPr id="3" name="Content Placeholder 2"/>
          <p:cNvSpPr>
            <a:spLocks noGrp="1"/>
          </p:cNvSpPr>
          <p:nvPr>
            <p:ph idx="1"/>
          </p:nvPr>
        </p:nvSpPr>
        <p:spPr/>
        <p:txBody>
          <a:bodyPr>
            <a:normAutofit/>
          </a:bodyPr>
          <a:lstStyle/>
          <a:p>
            <a:pPr marL="0" indent="0">
              <a:buNone/>
            </a:pPr>
            <a:r>
              <a:rPr lang="en-GB" dirty="0">
                <a:latin typeface="Twinkl" pitchFamily="2" charset="0"/>
              </a:rPr>
              <a:t>We try to involve the children in their own learning as much as possible.   </a:t>
            </a:r>
          </a:p>
          <a:p>
            <a:pPr marL="0" indent="0">
              <a:buNone/>
            </a:pPr>
            <a:r>
              <a:rPr lang="en-GB" dirty="0">
                <a:latin typeface="Twinkl" pitchFamily="2" charset="0"/>
              </a:rPr>
              <a:t>Children’s opinions about their learning and what works well for them are sought before review meetings in school. Their views are included, where appropriate, in the planning and target setting process. </a:t>
            </a:r>
          </a:p>
          <a:p>
            <a:pPr marL="0" indent="0">
              <a:buNone/>
            </a:pPr>
            <a:r>
              <a:rPr lang="en-GB" dirty="0">
                <a:latin typeface="Twinkl" pitchFamily="2" charset="0"/>
              </a:rPr>
              <a:t>Teachers listen and respond regularly to children’s opinions through an informal or more structured approach where appropriate. </a:t>
            </a:r>
          </a:p>
        </p:txBody>
      </p:sp>
      <p:pic>
        <p:nvPicPr>
          <p:cNvPr id="4" name="Picture 3">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288310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you help school staff to support children with SEND?</a:t>
            </a:r>
          </a:p>
        </p:txBody>
      </p:sp>
      <p:sp>
        <p:nvSpPr>
          <p:cNvPr id="3" name="Content Placeholder 2"/>
          <p:cNvSpPr>
            <a:spLocks noGrp="1"/>
          </p:cNvSpPr>
          <p:nvPr>
            <p:ph idx="1"/>
          </p:nvPr>
        </p:nvSpPr>
        <p:spPr>
          <a:xfrm>
            <a:off x="1623945" y="1523999"/>
            <a:ext cx="8940935" cy="4058653"/>
          </a:xfrm>
        </p:spPr>
        <p:txBody>
          <a:bodyPr>
            <a:noAutofit/>
          </a:bodyPr>
          <a:lstStyle/>
          <a:p>
            <a:pPr marL="0" indent="0">
              <a:buNone/>
            </a:pPr>
            <a:r>
              <a:rPr lang="en-GB" sz="1400" dirty="0">
                <a:latin typeface="Twinkl" pitchFamily="2" charset="0"/>
              </a:rPr>
              <a:t>Our SENCO has over ten years’ experience in the role and our Assistant SENCO has achieved the NASENCO Award in 2019.  Teachers and support staff attend training run by outside agencies that are relevant to the needs of the children they are working with at the time. The school have a wealth of experience of working with a wide range of special needs and disabilities.</a:t>
            </a:r>
          </a:p>
          <a:p>
            <a:pPr marL="0" indent="0">
              <a:buNone/>
            </a:pPr>
            <a:r>
              <a:rPr lang="en-GB" sz="1400" dirty="0">
                <a:latin typeface="Twinkl" pitchFamily="2" charset="0"/>
              </a:rPr>
              <a:t>Staff receive regular training through staff meetings, INSET training or courses.  This allows us to share knowledge, strategies and experiences and to ensure consistency of the school’s approach for children with SEND.  Recent training has included;</a:t>
            </a:r>
          </a:p>
          <a:p>
            <a:pPr lvl="0">
              <a:lnSpc>
                <a:spcPct val="120000"/>
              </a:lnSpc>
              <a:spcBef>
                <a:spcPts val="0"/>
              </a:spcBef>
            </a:pPr>
            <a:r>
              <a:rPr lang="en-GB" sz="1400" dirty="0">
                <a:latin typeface="Twinkl" pitchFamily="2" charset="0"/>
              </a:rPr>
              <a:t>Sensory processing</a:t>
            </a:r>
          </a:p>
          <a:p>
            <a:pPr lvl="0">
              <a:lnSpc>
                <a:spcPct val="120000"/>
              </a:lnSpc>
              <a:spcBef>
                <a:spcPts val="0"/>
              </a:spcBef>
            </a:pPr>
            <a:r>
              <a:rPr lang="en-GB" sz="1400" dirty="0">
                <a:latin typeface="Twinkl" pitchFamily="2" charset="0"/>
              </a:rPr>
              <a:t>Makaton </a:t>
            </a:r>
          </a:p>
          <a:p>
            <a:pPr lvl="0">
              <a:lnSpc>
                <a:spcPct val="120000"/>
              </a:lnSpc>
              <a:spcBef>
                <a:spcPts val="0"/>
              </a:spcBef>
            </a:pPr>
            <a:r>
              <a:rPr lang="en-GB" sz="1400" dirty="0">
                <a:latin typeface="Twinkl" pitchFamily="2" charset="0"/>
              </a:rPr>
              <a:t>Picture Exchange System (PECS)</a:t>
            </a:r>
          </a:p>
          <a:p>
            <a:pPr lvl="0">
              <a:lnSpc>
                <a:spcPct val="120000"/>
              </a:lnSpc>
              <a:spcBef>
                <a:spcPts val="0"/>
              </a:spcBef>
            </a:pPr>
            <a:r>
              <a:rPr lang="en-GB" sz="1400" dirty="0">
                <a:latin typeface="Twinkl" pitchFamily="2" charset="0"/>
              </a:rPr>
              <a:t>Managing challenging behaviour </a:t>
            </a:r>
          </a:p>
          <a:p>
            <a:pPr lvl="0">
              <a:lnSpc>
                <a:spcPct val="120000"/>
              </a:lnSpc>
              <a:spcBef>
                <a:spcPts val="0"/>
              </a:spcBef>
            </a:pPr>
            <a:r>
              <a:rPr lang="en-GB" sz="1400" dirty="0">
                <a:latin typeface="Twinkl" pitchFamily="2" charset="0"/>
              </a:rPr>
              <a:t>Emotional Literacy Support (ELSA)</a:t>
            </a:r>
          </a:p>
          <a:p>
            <a:pPr marL="0" indent="0">
              <a:buNone/>
            </a:pPr>
            <a:r>
              <a:rPr lang="en-GB" sz="1400" dirty="0">
                <a:latin typeface="Twinkl" pitchFamily="2" charset="0"/>
              </a:rPr>
              <a:t>The SENCO works very closely with specialists who provide advice and direct support regularly, including Speech and Language Therapy (SALT), Behaviour Support (BSS), Autism Outreach (AO), Paediatrician, School nurse, Visual Impairment (VI), Hearing Impairment (HI), Occupational Therapist (OT) and CAMHs.</a:t>
            </a:r>
          </a:p>
        </p:txBody>
      </p:sp>
      <p:pic>
        <p:nvPicPr>
          <p:cNvPr id="1026" name="Picture 2" descr="Image result for makaton"/>
          <p:cNvPicPr>
            <a:picLocks noChangeAspect="1" noChangeArrowheads="1"/>
          </p:cNvPicPr>
          <p:nvPr/>
        </p:nvPicPr>
        <p:blipFill rotWithShape="1">
          <a:blip r:embed="rId2">
            <a:extLst>
              <a:ext uri="{28A0092B-C50C-407E-A947-70E740481C1C}">
                <a14:useLocalDpi xmlns:a14="http://schemas.microsoft.com/office/drawing/2010/main" val="0"/>
              </a:ext>
            </a:extLst>
          </a:blip>
          <a:srcRect l="17966" r="17783"/>
          <a:stretch/>
        </p:blipFill>
        <p:spPr bwMode="auto">
          <a:xfrm>
            <a:off x="723301" y="5535215"/>
            <a:ext cx="2130612" cy="9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96" y="1776640"/>
            <a:ext cx="1086968" cy="1080000"/>
          </a:xfrm>
          <a:prstGeom prst="ellipse">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333" t="9524" r="9667" b="11048"/>
          <a:stretch/>
        </p:blipFill>
        <p:spPr>
          <a:xfrm>
            <a:off x="233213" y="3529911"/>
            <a:ext cx="1321641" cy="972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5919" y="5753003"/>
            <a:ext cx="2309693" cy="900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6433" y="5753003"/>
            <a:ext cx="1800000" cy="900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5099" y="5355128"/>
            <a:ext cx="1800000" cy="900000"/>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3932" r="4385" b="3406"/>
          <a:stretch/>
        </p:blipFill>
        <p:spPr>
          <a:xfrm>
            <a:off x="10731375" y="1776640"/>
            <a:ext cx="1101272" cy="1080000"/>
          </a:xfrm>
          <a:prstGeom prst="ellipse">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3123" y="3529911"/>
            <a:ext cx="1362038" cy="972000"/>
          </a:xfrm>
          <a:prstGeom prst="rect">
            <a:avLst/>
          </a:prstGeom>
        </p:spPr>
      </p:pic>
      <p:pic>
        <p:nvPicPr>
          <p:cNvPr id="15" name="Picture 14">
            <a:hlinkClick r:id="rId10" action="ppaction://hlinksldjump"/>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9066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33575958"/>
              </p:ext>
            </p:extLst>
          </p:nvPr>
        </p:nvGraphicFramePr>
        <p:xfrm>
          <a:off x="2032000" y="719667"/>
          <a:ext cx="8128000" cy="3757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Callout 5"/>
          <p:cNvSpPr/>
          <p:nvPr/>
        </p:nvSpPr>
        <p:spPr>
          <a:xfrm>
            <a:off x="538956" y="4616897"/>
            <a:ext cx="9179902" cy="1658982"/>
          </a:xfrm>
          <a:prstGeom prst="wedgeEllipseCallout">
            <a:avLst>
              <a:gd name="adj1" fmla="val 59116"/>
              <a:gd name="adj2" fmla="val -56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600" dirty="0">
                <a:solidFill>
                  <a:schemeClr val="bg1"/>
                </a:solidFill>
              </a:rPr>
              <a:t>How do we work with other agencies?</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4181" y="3861750"/>
            <a:ext cx="1544256" cy="2520000"/>
          </a:xfrm>
          <a:prstGeom prst="rect">
            <a:avLst/>
          </a:prstGeom>
        </p:spPr>
      </p:pic>
      <p:pic>
        <p:nvPicPr>
          <p:cNvPr id="7" name="Picture 3"/>
          <p:cNvPicPr>
            <a:picLocks noChangeAspect="1" noChangeArrowheads="1"/>
          </p:cNvPicPr>
          <p:nvPr/>
        </p:nvPicPr>
        <p:blipFill>
          <a:blip r:embed="rId8">
            <a:extLst>
              <a:ext uri="{28A0092B-C50C-407E-A947-70E740481C1C}">
                <a14:useLocalDpi xmlns:a14="http://schemas.microsoft.com/office/drawing/2010/main" val="0"/>
              </a:ext>
            </a:extLst>
          </a:blip>
          <a:srcRect l="7973" t="-520" r="44661" b="95599"/>
          <a:stretch>
            <a:fillRect/>
          </a:stretch>
        </p:blipFill>
        <p:spPr bwMode="auto">
          <a:xfrm>
            <a:off x="129767" y="6353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AutoShape 22"/>
          <p:cNvSpPr>
            <a:spLocks noChangeArrowheads="1"/>
          </p:cNvSpPr>
          <p:nvPr/>
        </p:nvSpPr>
        <p:spPr bwMode="auto">
          <a:xfrm>
            <a:off x="2555875" y="1916113"/>
            <a:ext cx="144463" cy="217487"/>
          </a:xfrm>
          <a:prstGeom prst="wedgeRectCallout">
            <a:avLst>
              <a:gd name="adj1" fmla="val -43750"/>
              <a:gd name="adj2" fmla="val 7000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GB" altLang="en-US" sz="1800">
              <a:solidFill>
                <a:srgbClr val="000000"/>
              </a:solidFill>
              <a:latin typeface="Arial Narrow" panose="020B0606020202030204" pitchFamily="34" charset="0"/>
            </a:endParaRPr>
          </a:p>
        </p:txBody>
      </p:sp>
      <p:pic>
        <p:nvPicPr>
          <p:cNvPr id="10" name="Picture 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295963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happens if my child needs specialist SEND equipment or other facilities?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latin typeface="Twinkl" pitchFamily="2" charset="0"/>
              </a:rPr>
              <a:t>Our SENCO works very closely with specialist agencies and services who may loan or supply specialist equipment to support a specific need, for example Occupational Therapy (OT) may loan resources and equipment to improve posture and writing. </a:t>
            </a:r>
          </a:p>
          <a:p>
            <a:pPr marL="0" indent="0">
              <a:buNone/>
            </a:pPr>
            <a:r>
              <a:rPr lang="en-GB" dirty="0">
                <a:latin typeface="Twinkl" pitchFamily="2" charset="0"/>
              </a:rPr>
              <a:t>The Sensory and Physical Support Service look at specific needs and may loan IT equipment to support where necessary.</a:t>
            </a:r>
          </a:p>
          <a:p>
            <a:pPr marL="0" indent="0">
              <a:buNone/>
            </a:pPr>
            <a:r>
              <a:rPr lang="en-GB" dirty="0">
                <a:latin typeface="Twinkl" pitchFamily="2" charset="0"/>
              </a:rPr>
              <a:t>The Local Authority may provide specialist equipment such as wheelchairs, standing frames, etc. when they are prescribed by a health professional.</a:t>
            </a:r>
          </a:p>
          <a:p>
            <a:pPr marL="0" indent="0">
              <a:buNone/>
            </a:pPr>
            <a:r>
              <a:rPr lang="en-GB" dirty="0">
                <a:latin typeface="Twinkl" pitchFamily="2" charset="0"/>
              </a:rPr>
              <a:t>If auxiliary aids or equipment or any other useful resources are necessary to facilitate learning then these will be provided through the Hearing Impairment (HI) team.</a:t>
            </a:r>
          </a:p>
          <a:p>
            <a:endParaRPr lang="en-GB" dirty="0">
              <a:latin typeface="Twinkl" pitchFamily="2" charset="0"/>
            </a:endParaRPr>
          </a:p>
        </p:txBody>
      </p:sp>
      <p:pic>
        <p:nvPicPr>
          <p:cNvPr id="4" name="Picture 3">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203572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if my child needs support from other agencies?</a:t>
            </a:r>
          </a:p>
        </p:txBody>
      </p:sp>
      <p:sp>
        <p:nvSpPr>
          <p:cNvPr id="3" name="Content Placeholder 2"/>
          <p:cNvSpPr>
            <a:spLocks noGrp="1"/>
          </p:cNvSpPr>
          <p:nvPr>
            <p:ph idx="1"/>
          </p:nvPr>
        </p:nvSpPr>
        <p:spPr>
          <a:xfrm>
            <a:off x="1065214" y="1524000"/>
            <a:ext cx="10058400" cy="1002506"/>
          </a:xfrm>
        </p:spPr>
        <p:txBody>
          <a:bodyPr>
            <a:normAutofit fontScale="70000" lnSpcReduction="20000"/>
          </a:bodyPr>
          <a:lstStyle/>
          <a:p>
            <a:pPr marL="0" indent="0">
              <a:buNone/>
            </a:pPr>
            <a:r>
              <a:rPr lang="en-GB" dirty="0">
                <a:latin typeface="Twinkl" pitchFamily="2" charset="0"/>
              </a:rPr>
              <a:t>We work closely with other agencies, alongside parents and carers, to ensure we meet the individual needs of all children, ensuring everyone is supported to ‘Sparkle and Shine’.  We will liaise with you if we feel the involvement of an external agency would benefit your child.  The most common are listed below;</a:t>
            </a:r>
          </a:p>
        </p:txBody>
      </p:sp>
      <p:graphicFrame>
        <p:nvGraphicFramePr>
          <p:cNvPr id="14" name="Diagram 13"/>
          <p:cNvGraphicFramePr/>
          <p:nvPr/>
        </p:nvGraphicFramePr>
        <p:xfrm>
          <a:off x="1065212" y="2526506"/>
          <a:ext cx="10058402" cy="3350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360483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460487" y="4428307"/>
            <a:ext cx="9179902" cy="1658982"/>
          </a:xfrm>
          <a:prstGeom prst="wedgeEllipseCallout">
            <a:avLst>
              <a:gd name="adj1" fmla="val 60682"/>
              <a:gd name="adj2" fmla="val -422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600" dirty="0">
                <a:solidFill>
                  <a:schemeClr val="bg1"/>
                </a:solidFill>
              </a:rPr>
              <a:t>How do I know how well my child is doing?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8884" y="4026667"/>
            <a:ext cx="1584222" cy="2520000"/>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l="7973" t="-520" r="44661" b="95599"/>
          <a:stretch>
            <a:fillRect/>
          </a:stretch>
        </p:blipFill>
        <p:spPr bwMode="auto">
          <a:xfrm>
            <a:off x="129767" y="6353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ounded Rectangle 1">
            <a:hlinkClick r:id="rId4" action="ppaction://hlinksldjump"/>
          </p:cNvPr>
          <p:cNvSpPr/>
          <p:nvPr/>
        </p:nvSpPr>
        <p:spPr>
          <a:xfrm>
            <a:off x="790575" y="922698"/>
            <a:ext cx="2971800" cy="29567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0"/>
              </a:spcBef>
            </a:pPr>
            <a:r>
              <a:rPr lang="en-GB" altLang="en-US" sz="2200" dirty="0">
                <a:solidFill>
                  <a:srgbClr val="000000"/>
                </a:solidFill>
                <a:latin typeface="+mj-lt"/>
              </a:rPr>
              <a:t>How do you make sure that the SEN support is helping my child make progress?</a:t>
            </a:r>
          </a:p>
        </p:txBody>
      </p:sp>
      <p:sp>
        <p:nvSpPr>
          <p:cNvPr id="16" name="Rounded Rectangle 15">
            <a:hlinkClick r:id="rId5" action="ppaction://hlinksldjump"/>
          </p:cNvPr>
          <p:cNvSpPr/>
          <p:nvPr/>
        </p:nvSpPr>
        <p:spPr>
          <a:xfrm>
            <a:off x="8541959" y="922698"/>
            <a:ext cx="2971800" cy="29567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0"/>
              </a:spcBef>
            </a:pPr>
            <a:r>
              <a:rPr lang="en-GB" altLang="en-US" sz="2200" dirty="0">
                <a:solidFill>
                  <a:srgbClr val="000000"/>
                </a:solidFill>
                <a:latin typeface="+mj-lt"/>
              </a:rPr>
              <a:t>How will you support my child when they start at your school or move to a new class or school?</a:t>
            </a:r>
          </a:p>
        </p:txBody>
      </p:sp>
      <p:sp>
        <p:nvSpPr>
          <p:cNvPr id="17" name="Rounded Rectangle 16">
            <a:hlinkClick r:id="rId6" action="ppaction://hlinksldjump"/>
          </p:cNvPr>
          <p:cNvSpPr/>
          <p:nvPr/>
        </p:nvSpPr>
        <p:spPr>
          <a:xfrm>
            <a:off x="4666267" y="922697"/>
            <a:ext cx="2971800" cy="29567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0"/>
              </a:spcBef>
            </a:pPr>
            <a:r>
              <a:rPr lang="en-GB" altLang="en-US" sz="2200" dirty="0">
                <a:solidFill>
                  <a:srgbClr val="000000"/>
                </a:solidFill>
                <a:latin typeface="+mj-lt"/>
              </a:rPr>
              <a:t>Who should I contact if I am concerned about my child’s progress?</a:t>
            </a:r>
          </a:p>
        </p:txBody>
      </p:sp>
      <p:pic>
        <p:nvPicPr>
          <p:cNvPr id="9" name="Picture 8">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6817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447800"/>
          </a:xfrm>
        </p:spPr>
        <p:txBody>
          <a:bodyPr>
            <a:normAutofit fontScale="90000"/>
          </a:bodyPr>
          <a:lstStyle/>
          <a:p>
            <a:r>
              <a:rPr lang="en-GB" dirty="0"/>
              <a:t>How will you support my child when they start at your school or move to a new class or school?</a:t>
            </a:r>
          </a:p>
        </p:txBody>
      </p:sp>
      <p:sp>
        <p:nvSpPr>
          <p:cNvPr id="3" name="Content Placeholder 2"/>
          <p:cNvSpPr>
            <a:spLocks noGrp="1"/>
          </p:cNvSpPr>
          <p:nvPr>
            <p:ph idx="1"/>
          </p:nvPr>
        </p:nvSpPr>
        <p:spPr>
          <a:xfrm>
            <a:off x="1065214" y="2005263"/>
            <a:ext cx="10058400" cy="1973180"/>
          </a:xfrm>
        </p:spPr>
        <p:txBody>
          <a:bodyPr>
            <a:normAutofit fontScale="85000" lnSpcReduction="10000"/>
          </a:bodyPr>
          <a:lstStyle/>
          <a:p>
            <a:pPr marL="0" indent="0">
              <a:buNone/>
            </a:pPr>
            <a:r>
              <a:rPr lang="en-GB" dirty="0">
                <a:latin typeface="Twinkl" pitchFamily="2" charset="0"/>
              </a:rPr>
              <a:t>We are very aware that moving to a new class or school can be a time of worry and anxiety for children and their families.  We believe the key ingredient to a successful transition is communication. All staff at Sawley Infant and Nursery School are committed to making any move smooth and successful.</a:t>
            </a:r>
          </a:p>
          <a:p>
            <a:pPr marL="0" indent="0">
              <a:buNone/>
            </a:pPr>
            <a:r>
              <a:rPr lang="en-GB" dirty="0">
                <a:latin typeface="Twinkl" pitchFamily="2" charset="0"/>
              </a:rPr>
              <a:t>At any transition point, we will liaise with external agencies who work closely with children or their families to plan successful transitions.</a:t>
            </a:r>
          </a:p>
        </p:txBody>
      </p:sp>
      <p:pic>
        <p:nvPicPr>
          <p:cNvPr id="4" name="Picture 3">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
        <p:nvSpPr>
          <p:cNvPr id="5" name="Oval 4">
            <a:hlinkClick r:id="rId4" action="ppaction://hlinksldjump"/>
          </p:cNvPr>
          <p:cNvSpPr/>
          <p:nvPr/>
        </p:nvSpPr>
        <p:spPr>
          <a:xfrm>
            <a:off x="1065212" y="4535906"/>
            <a:ext cx="1790366" cy="1588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Starting nursery</a:t>
            </a:r>
          </a:p>
        </p:txBody>
      </p:sp>
      <p:sp>
        <p:nvSpPr>
          <p:cNvPr id="6" name="Oval 5">
            <a:hlinkClick r:id="rId5" action="ppaction://hlinksldjump"/>
          </p:cNvPr>
          <p:cNvSpPr/>
          <p:nvPr/>
        </p:nvSpPr>
        <p:spPr>
          <a:xfrm>
            <a:off x="3132221" y="4535906"/>
            <a:ext cx="1790366" cy="1588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Starting school</a:t>
            </a:r>
          </a:p>
        </p:txBody>
      </p:sp>
      <p:sp>
        <p:nvSpPr>
          <p:cNvPr id="7" name="Oval 6">
            <a:hlinkClick r:id="rId6" action="ppaction://hlinksldjump"/>
          </p:cNvPr>
          <p:cNvSpPr/>
          <p:nvPr/>
        </p:nvSpPr>
        <p:spPr>
          <a:xfrm>
            <a:off x="5199230" y="4535906"/>
            <a:ext cx="1790366" cy="1588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Moving class</a:t>
            </a:r>
          </a:p>
        </p:txBody>
      </p:sp>
      <p:sp>
        <p:nvSpPr>
          <p:cNvPr id="8" name="Oval 7">
            <a:hlinkClick r:id="rId7" action="ppaction://hlinksldjump"/>
          </p:cNvPr>
          <p:cNvSpPr/>
          <p:nvPr/>
        </p:nvSpPr>
        <p:spPr>
          <a:xfrm>
            <a:off x="7266239" y="4535906"/>
            <a:ext cx="1790366" cy="1588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Moving to Sawley Junior School</a:t>
            </a:r>
          </a:p>
        </p:txBody>
      </p:sp>
      <p:sp>
        <p:nvSpPr>
          <p:cNvPr id="9" name="Oval 8">
            <a:hlinkClick r:id="rId8" action="ppaction://hlinksldjump"/>
          </p:cNvPr>
          <p:cNvSpPr/>
          <p:nvPr/>
        </p:nvSpPr>
        <p:spPr>
          <a:xfrm>
            <a:off x="9333248" y="4535906"/>
            <a:ext cx="1790366" cy="1588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Moving to another setting</a:t>
            </a:r>
          </a:p>
        </p:txBody>
      </p:sp>
    </p:spTree>
    <p:extLst>
      <p:ext uri="{BB962C8B-B14F-4D97-AF65-F5344CB8AC3E}">
        <p14:creationId xmlns:p14="http://schemas.microsoft.com/office/powerpoint/2010/main" val="401146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5592" y="3991394"/>
            <a:ext cx="1396963" cy="2270067"/>
          </a:xfrm>
          <a:prstGeom prst="rect">
            <a:avLst/>
          </a:prstGeom>
        </p:spPr>
      </p:pic>
      <p:sp>
        <p:nvSpPr>
          <p:cNvPr id="6" name="Oval Callout 5"/>
          <p:cNvSpPr/>
          <p:nvPr/>
        </p:nvSpPr>
        <p:spPr>
          <a:xfrm>
            <a:off x="464536" y="4757056"/>
            <a:ext cx="9179902" cy="1658982"/>
          </a:xfrm>
          <a:prstGeom prst="wedgeEllipseCallout">
            <a:avLst>
              <a:gd name="adj1" fmla="val 63053"/>
              <a:gd name="adj2" fmla="val -60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600" dirty="0">
                <a:solidFill>
                  <a:schemeClr val="bg1"/>
                </a:solidFill>
              </a:rPr>
              <a:t>What is the SEND information report about?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7973" t="-520" r="44661" b="95599"/>
          <a:stretch>
            <a:fillRect/>
          </a:stretch>
        </p:blipFill>
        <p:spPr bwMode="auto">
          <a:xfrm>
            <a:off x="129767" y="6353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Content Placeholder 2"/>
          <p:cNvSpPr>
            <a:spLocks noGrp="1"/>
          </p:cNvSpPr>
          <p:nvPr>
            <p:ph idx="1"/>
          </p:nvPr>
        </p:nvSpPr>
        <p:spPr>
          <a:xfrm>
            <a:off x="983001" y="879565"/>
            <a:ext cx="10058400" cy="4032067"/>
          </a:xfrm>
        </p:spPr>
        <p:txBody>
          <a:bodyPr>
            <a:normAutofit fontScale="55000" lnSpcReduction="20000"/>
          </a:bodyPr>
          <a:lstStyle/>
          <a:p>
            <a:pPr marL="0" indent="0">
              <a:buNone/>
            </a:pPr>
            <a:r>
              <a:rPr lang="en-GB" dirty="0">
                <a:latin typeface="Twinkl" pitchFamily="2" charset="0"/>
              </a:rPr>
              <a:t>Our SEND (Special Educational Needs &amp; Disability) Information Report offers information for parents, in a single place, which helps them to understand what services they and their family can expect from our school and Derbyshire County Council.</a:t>
            </a:r>
          </a:p>
          <a:p>
            <a:pPr marL="0" indent="0">
              <a:buNone/>
            </a:pPr>
            <a:r>
              <a:rPr lang="en-GB" dirty="0">
                <a:latin typeface="Twinkl" pitchFamily="2" charset="0"/>
              </a:rPr>
              <a:t>The changes in the Children and Families Bill affect the way children with special educational needs (SEN) are supported in schools. The new approach commenced in September 2014 and places pupils at the centre of planning. The key principles of the new legislation are:</a:t>
            </a:r>
          </a:p>
          <a:p>
            <a:pPr marL="0" lvl="0" indent="0">
              <a:buNone/>
            </a:pPr>
            <a:r>
              <a:rPr lang="en-GB" dirty="0">
                <a:latin typeface="Twinkl" pitchFamily="2" charset="0"/>
              </a:rPr>
              <a:t>Young people and their families should be involved in discussions about the support they need, so they can share their knowledge and feed back to the school on the young person’s progress.</a:t>
            </a:r>
          </a:p>
          <a:p>
            <a:pPr marL="0" lvl="0" indent="0">
              <a:buNone/>
            </a:pPr>
            <a:r>
              <a:rPr lang="en-GB" dirty="0">
                <a:latin typeface="Twinkl" pitchFamily="2" charset="0"/>
              </a:rPr>
              <a:t>Education, health and care plans (EHC) will replace statements of special educational needs. New assessments for additional educational needs will follow the EHC guidelines from September 2014. </a:t>
            </a:r>
          </a:p>
          <a:p>
            <a:pPr marL="0" lvl="0" indent="0">
              <a:buNone/>
            </a:pPr>
            <a:r>
              <a:rPr lang="en-GB" dirty="0">
                <a:latin typeface="Twinkl" pitchFamily="2" charset="0"/>
              </a:rPr>
              <a:t>School Action and School Action Plus will be replaced by a single school-based category for children who need extra specialist support.</a:t>
            </a:r>
          </a:p>
          <a:p>
            <a:pPr marL="0" indent="0">
              <a:buNone/>
            </a:pPr>
            <a:r>
              <a:rPr lang="en-GB" dirty="0">
                <a:latin typeface="Twinkl" pitchFamily="2" charset="0"/>
              </a:rPr>
              <a:t>We are an inclusive school and we follow the guidelines from the </a:t>
            </a:r>
            <a:r>
              <a:rPr lang="en-GB" dirty="0">
                <a:latin typeface="Twinkl" pitchFamily="2" charset="0"/>
                <a:hlinkClick r:id="rId4"/>
              </a:rPr>
              <a:t>Special educational needs and disability code of practice: 0 to 25 years</a:t>
            </a:r>
            <a:r>
              <a:rPr lang="en-GB" dirty="0">
                <a:latin typeface="Twinkl" pitchFamily="2" charset="0"/>
              </a:rPr>
              <a:t> (June 2014).  We ensure that all of our children are included in all aspects of learning and school life from Nursery to Year Two.</a:t>
            </a:r>
          </a:p>
          <a:p>
            <a:pPr marL="0" indent="0">
              <a:buNone/>
            </a:pPr>
            <a:r>
              <a:rPr lang="en-GB" dirty="0">
                <a:latin typeface="Twinkl" pitchFamily="2" charset="0"/>
              </a:rPr>
              <a:t>Our school’s definition of SEND is “Any child who receives any support which is additional to or different from everyday practice and/or receives support from outside agencies”.   The decision to identify a child as having SEND is made by the school after consultation with parents/ carers and is based on each child’s individual needs. </a:t>
            </a:r>
            <a:endParaRPr lang="en-GB" altLang="en-US" dirty="0">
              <a:solidFill>
                <a:srgbClr val="000000"/>
              </a:solidFill>
              <a:latin typeface="Twinkl" pitchFamily="2" charset="0"/>
            </a:endParaRPr>
          </a:p>
        </p:txBody>
      </p:sp>
      <p:pic>
        <p:nvPicPr>
          <p:cNvPr id="7" name="Picture 6">
            <a:hlinkClick r:id="rId5" action="ppaction://hlinksldjump"/>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100345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Nursery</a:t>
            </a:r>
          </a:p>
        </p:txBody>
      </p:sp>
      <p:sp>
        <p:nvSpPr>
          <p:cNvPr id="3" name="Content Placeholder 2"/>
          <p:cNvSpPr>
            <a:spLocks noGrp="1"/>
          </p:cNvSpPr>
          <p:nvPr>
            <p:ph idx="1"/>
          </p:nvPr>
        </p:nvSpPr>
        <p:spPr>
          <a:xfrm>
            <a:off x="1065214" y="1752600"/>
            <a:ext cx="9201733" cy="4229100"/>
          </a:xfrm>
        </p:spPr>
        <p:txBody>
          <a:bodyPr/>
          <a:lstStyle/>
          <a:p>
            <a:pPr marL="0" indent="0">
              <a:buNone/>
            </a:pPr>
            <a:r>
              <a:rPr lang="en-GB" dirty="0">
                <a:latin typeface="Twinkl" pitchFamily="2" charset="0"/>
              </a:rPr>
              <a:t>Induction meetings take place for any children starting nursery. </a:t>
            </a:r>
          </a:p>
          <a:p>
            <a:pPr marL="0" indent="0">
              <a:buNone/>
            </a:pPr>
            <a:r>
              <a:rPr lang="en-GB" dirty="0">
                <a:latin typeface="Twinkl" pitchFamily="2" charset="0"/>
              </a:rPr>
              <a:t>Parents/ carers are welcome to have a tour of the school and meet with the Head, Assistant Head or SENCO to discuss additional needs. </a:t>
            </a:r>
          </a:p>
          <a:p>
            <a:pPr marL="0" indent="0">
              <a:buNone/>
            </a:pPr>
            <a:r>
              <a:rPr lang="en-GB" dirty="0">
                <a:latin typeface="Twinkl" pitchFamily="2" charset="0"/>
              </a:rPr>
              <a:t>If your child has attended a previous setting, staff will endeavour to visit them in this setting and will communicate with key staff to ensure a smooth transition and that all needs are met. </a:t>
            </a:r>
          </a:p>
          <a:p>
            <a:pPr marL="0" indent="0">
              <a:buNone/>
            </a:pPr>
            <a:r>
              <a:rPr lang="en-GB" dirty="0">
                <a:latin typeface="Twinkl" pitchFamily="2" charset="0"/>
              </a:rPr>
              <a:t>Additional visits can be arranged with the SENCO if this will support transition.</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994233" y="3769894"/>
            <a:ext cx="1855754" cy="2761515"/>
          </a:xfrm>
          <a:prstGeom prst="rect">
            <a:avLst/>
          </a:prstGeom>
        </p:spPr>
      </p:pic>
      <p:pic>
        <p:nvPicPr>
          <p:cNvPr id="5" name="Picture 4">
            <a:hlinkClick r:id="rId3" action="ppaction://hlinksldjump"/>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2797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School</a:t>
            </a:r>
          </a:p>
        </p:txBody>
      </p:sp>
      <p:sp>
        <p:nvSpPr>
          <p:cNvPr id="3" name="Content Placeholder 2"/>
          <p:cNvSpPr>
            <a:spLocks noGrp="1"/>
          </p:cNvSpPr>
          <p:nvPr>
            <p:ph idx="1"/>
          </p:nvPr>
        </p:nvSpPr>
        <p:spPr>
          <a:xfrm>
            <a:off x="1065214" y="1752600"/>
            <a:ext cx="9201733" cy="4229100"/>
          </a:xfrm>
        </p:spPr>
        <p:txBody>
          <a:bodyPr>
            <a:normAutofit lnSpcReduction="10000"/>
          </a:bodyPr>
          <a:lstStyle/>
          <a:p>
            <a:pPr marL="0" indent="0">
              <a:buNone/>
            </a:pPr>
            <a:r>
              <a:rPr lang="en-GB" dirty="0">
                <a:latin typeface="Twinkl" pitchFamily="2" charset="0"/>
              </a:rPr>
              <a:t>Induction meetings take place for any children starting school. </a:t>
            </a:r>
          </a:p>
          <a:p>
            <a:pPr marL="0" indent="0">
              <a:buNone/>
            </a:pPr>
            <a:r>
              <a:rPr lang="en-GB" dirty="0">
                <a:latin typeface="Twinkl" pitchFamily="2" charset="0"/>
              </a:rPr>
              <a:t>Parents/ carers are welcome to have a tour of the school and meet with the Head, Assistant Head or SENCO to discuss additional needs. </a:t>
            </a:r>
          </a:p>
          <a:p>
            <a:pPr marL="0" indent="0">
              <a:buNone/>
            </a:pPr>
            <a:r>
              <a:rPr lang="en-GB" dirty="0">
                <a:latin typeface="Twinkl" pitchFamily="2" charset="0"/>
              </a:rPr>
              <a:t>Transition visits are provided for all children starting reception. Additional visits can be arranged with the SENCO if this will support transition.</a:t>
            </a:r>
          </a:p>
          <a:p>
            <a:pPr marL="0" indent="0">
              <a:buNone/>
            </a:pPr>
            <a:r>
              <a:rPr lang="en-GB" dirty="0">
                <a:latin typeface="Twinkl" pitchFamily="2" charset="0"/>
              </a:rPr>
              <a:t>If your child has attended a previous setting, staff will endeavour to visit them in this setting and will communicate with key staff to ensure a smooth transition and that all needs are met.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073690" y="3753852"/>
            <a:ext cx="1845596" cy="2761515"/>
          </a:xfrm>
          <a:prstGeom prst="rect">
            <a:avLst/>
          </a:prstGeom>
        </p:spPr>
      </p:pic>
      <p:pic>
        <p:nvPicPr>
          <p:cNvPr id="6" name="Picture 5">
            <a:hlinkClick r:id="rId3" action="ppaction://hlinksldjump"/>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82440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Class</a:t>
            </a:r>
          </a:p>
        </p:txBody>
      </p:sp>
      <p:sp>
        <p:nvSpPr>
          <p:cNvPr id="3" name="Content Placeholder 2"/>
          <p:cNvSpPr>
            <a:spLocks noGrp="1"/>
          </p:cNvSpPr>
          <p:nvPr>
            <p:ph idx="1"/>
          </p:nvPr>
        </p:nvSpPr>
        <p:spPr>
          <a:xfrm>
            <a:off x="1065214" y="1752600"/>
            <a:ext cx="9201733" cy="4229100"/>
          </a:xfrm>
        </p:spPr>
        <p:txBody>
          <a:bodyPr>
            <a:normAutofit fontScale="85000" lnSpcReduction="20000"/>
          </a:bodyPr>
          <a:lstStyle/>
          <a:p>
            <a:pPr marL="0" indent="0">
              <a:buNone/>
            </a:pPr>
            <a:r>
              <a:rPr lang="en-GB" dirty="0">
                <a:latin typeface="Twinkl" pitchFamily="2" charset="0"/>
              </a:rPr>
              <a:t>When a child is moving within Sawley Infant and Nursery School, staff meet to ensure appropriate information is shared about each individual child and more detailed information about children with SEND.  Any targets, assessments and other relevant information is passed on to the next teacher.  This can also be done in partnership with parents/ carers and external agencies if required.   </a:t>
            </a:r>
          </a:p>
          <a:p>
            <a:pPr marL="0" indent="0">
              <a:buNone/>
            </a:pPr>
            <a:r>
              <a:rPr lang="en-GB" dirty="0">
                <a:latin typeface="Twinkl" pitchFamily="2" charset="0"/>
              </a:rPr>
              <a:t>One page profiles are completed, which identify strengths, difficulties and support to be shared with new staff.  </a:t>
            </a:r>
          </a:p>
          <a:p>
            <a:pPr marL="0" indent="0">
              <a:buNone/>
            </a:pPr>
            <a:r>
              <a:rPr lang="en-GB" dirty="0">
                <a:latin typeface="Twinkl" pitchFamily="2" charset="0"/>
              </a:rPr>
              <a:t>All children have visits to their new class over several weeks. These start with a whole morning of activities and then continue with weekly stories so the children can develop friendships and relationships with the adults in their new classroom. </a:t>
            </a:r>
          </a:p>
          <a:p>
            <a:pPr marL="0" indent="0">
              <a:buNone/>
            </a:pPr>
            <a:r>
              <a:rPr lang="en-GB" dirty="0">
                <a:latin typeface="Twinkl" pitchFamily="2" charset="0"/>
              </a:rPr>
              <a:t>Some children may benefit from extra transition support and this will be based on individual needs.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6066" y="4178930"/>
            <a:ext cx="2160889" cy="2294898"/>
          </a:xfrm>
          <a:prstGeom prst="rect">
            <a:avLst/>
          </a:prstGeom>
        </p:spPr>
      </p:pic>
      <p:pic>
        <p:nvPicPr>
          <p:cNvPr id="6" name="Picture 5">
            <a:hlinkClick r:id="rId3" action="ppaction://hlinksldjump"/>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28421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to Sawley Junior School</a:t>
            </a:r>
          </a:p>
        </p:txBody>
      </p:sp>
      <p:sp>
        <p:nvSpPr>
          <p:cNvPr id="3" name="Content Placeholder 2"/>
          <p:cNvSpPr>
            <a:spLocks noGrp="1"/>
          </p:cNvSpPr>
          <p:nvPr>
            <p:ph idx="1"/>
          </p:nvPr>
        </p:nvSpPr>
        <p:spPr>
          <a:xfrm>
            <a:off x="1065214" y="1752600"/>
            <a:ext cx="9201733" cy="4229100"/>
          </a:xfrm>
        </p:spPr>
        <p:txBody>
          <a:bodyPr/>
          <a:lstStyle/>
          <a:p>
            <a:pPr marL="0" indent="0">
              <a:buNone/>
            </a:pPr>
            <a:r>
              <a:rPr lang="en-GB" dirty="0">
                <a:latin typeface="Twinkl" pitchFamily="2" charset="0"/>
              </a:rPr>
              <a:t>The SENCOs at both schools meet regularly throughout the year to discuss children’s needs and share good practice.  </a:t>
            </a:r>
          </a:p>
          <a:p>
            <a:pPr marL="0" indent="0">
              <a:buNone/>
            </a:pPr>
            <a:r>
              <a:rPr lang="en-GB" dirty="0">
                <a:latin typeface="Twinkl" pitchFamily="2" charset="0"/>
              </a:rPr>
              <a:t>Key staff in Year Two and Three meet to ensure appropriate information is shared about each individual child and more detailed information about children with SEND.  Any targets, assessments and other relevant information is passed on to the next teacher. </a:t>
            </a:r>
          </a:p>
          <a:p>
            <a:pPr marL="0" indent="0">
              <a:buNone/>
            </a:pPr>
            <a:r>
              <a:rPr lang="en-GB" dirty="0">
                <a:latin typeface="Twinkl" pitchFamily="2" charset="0"/>
              </a:rPr>
              <a:t>Both SENCOs will have a joint meeting with parents, if the parents or school feel this would be beneficial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784" y="3768892"/>
            <a:ext cx="1947450" cy="2520000"/>
          </a:xfrm>
          <a:prstGeom prst="rect">
            <a:avLst/>
          </a:prstGeom>
        </p:spPr>
      </p:pic>
      <p:pic>
        <p:nvPicPr>
          <p:cNvPr id="6" name="Picture 5">
            <a:hlinkClick r:id="rId3" action="ppaction://hlinksldjump"/>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321948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to another setting</a:t>
            </a:r>
          </a:p>
        </p:txBody>
      </p:sp>
      <p:sp>
        <p:nvSpPr>
          <p:cNvPr id="3" name="Content Placeholder 2"/>
          <p:cNvSpPr>
            <a:spLocks noGrp="1"/>
          </p:cNvSpPr>
          <p:nvPr>
            <p:ph idx="1"/>
          </p:nvPr>
        </p:nvSpPr>
        <p:spPr>
          <a:xfrm>
            <a:off x="1065214" y="1752600"/>
            <a:ext cx="9201733" cy="4229100"/>
          </a:xfrm>
        </p:spPr>
        <p:txBody>
          <a:bodyPr/>
          <a:lstStyle/>
          <a:p>
            <a:pPr marL="0" indent="0">
              <a:buNone/>
            </a:pPr>
            <a:r>
              <a:rPr lang="en-GB" dirty="0">
                <a:latin typeface="Twinkl" pitchFamily="2" charset="0"/>
              </a:rPr>
              <a:t>The SENCO/ Headteacher will speak to the new school to ensure they are aware of the support needed. </a:t>
            </a:r>
          </a:p>
          <a:p>
            <a:pPr marL="0" indent="0">
              <a:buNone/>
            </a:pPr>
            <a:r>
              <a:rPr lang="en-GB" dirty="0">
                <a:latin typeface="Twinkl" pitchFamily="2" charset="0"/>
              </a:rPr>
              <a:t>We will aim to ensure transition meetings are put in place, where appropriate.</a:t>
            </a:r>
          </a:p>
          <a:p>
            <a:pPr marL="0" indent="0">
              <a:buNone/>
            </a:pPr>
            <a:r>
              <a:rPr lang="en-GB" dirty="0">
                <a:latin typeface="Twinkl" pitchFamily="2" charset="0"/>
              </a:rPr>
              <a:t>Staff in the new school will be encouraged to visit the school to see your child in a familiar setting.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8230" y="3982433"/>
            <a:ext cx="1550768" cy="2520000"/>
          </a:xfrm>
          <a:prstGeom prst="rect">
            <a:avLst/>
          </a:prstGeom>
        </p:spPr>
      </p:pic>
      <p:pic>
        <p:nvPicPr>
          <p:cNvPr id="6" name="Picture 5">
            <a:hlinkClick r:id="rId3" action="ppaction://hlinksldjump"/>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322400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should I contact to find out about other support and services?</a:t>
            </a:r>
          </a:p>
        </p:txBody>
      </p:sp>
      <p:sp>
        <p:nvSpPr>
          <p:cNvPr id="3" name="Content Placeholder 2"/>
          <p:cNvSpPr>
            <a:spLocks noGrp="1"/>
          </p:cNvSpPr>
          <p:nvPr>
            <p:ph idx="1"/>
          </p:nvPr>
        </p:nvSpPr>
        <p:spPr/>
        <p:txBody>
          <a:bodyPr/>
          <a:lstStyle/>
          <a:p>
            <a:pPr marL="0" indent="0">
              <a:buNone/>
            </a:pPr>
            <a:r>
              <a:rPr lang="en-GB" dirty="0">
                <a:latin typeface="Twinkl" pitchFamily="2" charset="0"/>
              </a:rPr>
              <a:t>There are a number of other support services available to families of children with SEND.  Please contact our SENCO for further information.</a:t>
            </a:r>
          </a:p>
          <a:p>
            <a:pPr marL="0" indent="0">
              <a:buNone/>
            </a:pPr>
            <a:r>
              <a:rPr lang="en-GB" dirty="0">
                <a:latin typeface="Twinkl" pitchFamily="2" charset="0"/>
              </a:rPr>
              <a:t>The Local Authority also has a </a:t>
            </a:r>
            <a:r>
              <a:rPr lang="en-GB" dirty="0">
                <a:latin typeface="Twinkl" pitchFamily="2" charset="0"/>
                <a:hlinkClick r:id="rId2"/>
              </a:rPr>
              <a:t>Local Offer website </a:t>
            </a:r>
            <a:r>
              <a:rPr lang="en-GB" dirty="0">
                <a:latin typeface="Twinkl" pitchFamily="2" charset="0"/>
              </a:rPr>
              <a:t>and information about services that may be available to you and is published here </a:t>
            </a:r>
            <a:r>
              <a:rPr lang="en-GB" dirty="0">
                <a:latin typeface="Twinkl" pitchFamily="2" charset="0"/>
                <a:hlinkClick r:id="rId3"/>
              </a:rPr>
              <a:t>https://localoffer.derbyshire.gov.uk/#!/directory</a:t>
            </a:r>
            <a:r>
              <a:rPr lang="en-GB" dirty="0">
                <a:latin typeface="Twinkl" pitchFamily="2" charset="0"/>
              </a:rPr>
              <a:t> </a:t>
            </a:r>
          </a:p>
          <a:p>
            <a:pPr marL="0" indent="0">
              <a:buNone/>
            </a:pPr>
            <a:r>
              <a:rPr lang="en-GB" dirty="0">
                <a:latin typeface="Twinkl" pitchFamily="2" charset="0"/>
              </a:rPr>
              <a:t>Our contribution to the local offer is: </a:t>
            </a:r>
            <a:r>
              <a:rPr lang="en-GB" dirty="0">
                <a:latin typeface="Twinkl" pitchFamily="2" charset="0"/>
                <a:hlinkClick r:id="rId4"/>
              </a:rPr>
              <a:t>https://www.sawleyinfantschool.co.uk/special-educational-needs-and-disabilities/</a:t>
            </a:r>
            <a:endParaRPr lang="en-GB" dirty="0">
              <a:latin typeface="Twinkl" pitchFamily="2" charset="0"/>
            </a:endParaRPr>
          </a:p>
        </p:txBody>
      </p:sp>
      <p:pic>
        <p:nvPicPr>
          <p:cNvPr id="4" name="Picture 3">
            <a:hlinkClick r:id="rId5" action="ppaction://hlinksldjump"/>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288408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Who should I contact if I am concerned about my child’s progress?</a:t>
            </a:r>
          </a:p>
        </p:txBody>
      </p:sp>
      <p:sp>
        <p:nvSpPr>
          <p:cNvPr id="3" name="Content Placeholder 2"/>
          <p:cNvSpPr>
            <a:spLocks noGrp="1"/>
          </p:cNvSpPr>
          <p:nvPr>
            <p:ph type="body" idx="1"/>
          </p:nvPr>
        </p:nvSpPr>
        <p:spPr>
          <a:xfrm>
            <a:off x="2894014" y="3114523"/>
            <a:ext cx="2977397" cy="1716082"/>
          </a:xfrm>
        </p:spPr>
        <p:txBody>
          <a:bodyPr anchor="ctr">
            <a:normAutofit fontScale="92500" lnSpcReduction="10000"/>
          </a:bodyPr>
          <a:lstStyle/>
          <a:p>
            <a:r>
              <a:rPr lang="en-GB" b="0" dirty="0">
                <a:latin typeface="Twinkl" pitchFamily="2" charset="0"/>
                <a:hlinkClick r:id="rId2"/>
              </a:rPr>
              <a:t>rmorley@sawley-inf.derbyshire.sch.uk</a:t>
            </a:r>
            <a:endParaRPr lang="en-GB" b="0" dirty="0">
              <a:latin typeface="Twinkl" pitchFamily="2" charset="0"/>
            </a:endParaRPr>
          </a:p>
          <a:p>
            <a:endParaRPr lang="en-GB" b="0" dirty="0">
              <a:latin typeface="Twinkl" pitchFamily="2" charset="0"/>
            </a:endParaRPr>
          </a:p>
          <a:p>
            <a:r>
              <a:rPr lang="en-GB" b="0" dirty="0">
                <a:latin typeface="Twinkl" pitchFamily="2" charset="0"/>
                <a:hlinkClick r:id="rId3"/>
              </a:rPr>
              <a:t>rcross@sawley-inf.derbyshire.sch.uk</a:t>
            </a:r>
            <a:r>
              <a:rPr lang="en-GB" b="0" dirty="0">
                <a:latin typeface="Twinkl" pitchFamily="2" charset="0"/>
              </a:rPr>
              <a:t>   </a:t>
            </a:r>
          </a:p>
        </p:txBody>
      </p:sp>
      <p:pic>
        <p:nvPicPr>
          <p:cNvPr id="15" name="Content Placeholder 14"/>
          <p:cNvPicPr>
            <a:picLocks noGrp="1" noChangeAspect="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5212" y="3057429"/>
            <a:ext cx="1692078" cy="1692078"/>
          </a:xfrm>
        </p:spPr>
      </p:pic>
      <p:sp>
        <p:nvSpPr>
          <p:cNvPr id="11" name="Text Placeholder 10"/>
          <p:cNvSpPr>
            <a:spLocks noGrp="1"/>
          </p:cNvSpPr>
          <p:nvPr>
            <p:ph type="body" sz="quarter" idx="3"/>
          </p:nvPr>
        </p:nvSpPr>
        <p:spPr>
          <a:xfrm>
            <a:off x="7872564" y="3485768"/>
            <a:ext cx="3417083" cy="823912"/>
          </a:xfrm>
        </p:spPr>
        <p:txBody>
          <a:bodyPr anchor="ctr">
            <a:normAutofit fontScale="92500" lnSpcReduction="10000"/>
          </a:bodyPr>
          <a:lstStyle/>
          <a:p>
            <a:r>
              <a:rPr lang="en-GB" b="0" dirty="0">
                <a:latin typeface="Twinkl" pitchFamily="2" charset="0"/>
              </a:rPr>
              <a:t>0115 9732 652</a:t>
            </a:r>
          </a:p>
        </p:txBody>
      </p:sp>
      <p:pic>
        <p:nvPicPr>
          <p:cNvPr id="13" name="Content Placeholder 12"/>
          <p:cNvPicPr>
            <a:picLocks noGrp="1" noChangeAspect="1"/>
          </p:cNvPicPr>
          <p:nvPr>
            <p:ph sz="quarter" idx="4"/>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120" t="5106" r="7370" b="5280"/>
          <a:stretch/>
        </p:blipFill>
        <p:spPr>
          <a:xfrm>
            <a:off x="6021262" y="3057429"/>
            <a:ext cx="1701451" cy="1692000"/>
          </a:xfrm>
        </p:spPr>
      </p:pic>
      <p:sp>
        <p:nvSpPr>
          <p:cNvPr id="14" name="Rectangle 13"/>
          <p:cNvSpPr/>
          <p:nvPr/>
        </p:nvSpPr>
        <p:spPr>
          <a:xfrm>
            <a:off x="1065212" y="1650445"/>
            <a:ext cx="10058402" cy="1323439"/>
          </a:xfrm>
          <a:prstGeom prst="rect">
            <a:avLst/>
          </a:prstGeom>
        </p:spPr>
        <p:txBody>
          <a:bodyPr wrap="square">
            <a:spAutoFit/>
          </a:bodyPr>
          <a:lstStyle/>
          <a:p>
            <a:r>
              <a:rPr lang="en-GB" sz="2000" dirty="0">
                <a:latin typeface="Twinkl" pitchFamily="2" charset="0"/>
              </a:rPr>
              <a:t>If you are concerned about your child, your first point of contact should always be your child’s class teacher as they know your child the best.  The class teacher will then liaise with the SENCO if they feel that additional support would be of benefit.</a:t>
            </a:r>
          </a:p>
          <a:p>
            <a:r>
              <a:rPr lang="en-GB" sz="2000" dirty="0">
                <a:latin typeface="Twinkl" pitchFamily="2" charset="0"/>
              </a:rPr>
              <a:t>If you need further support, please contact one of the SENCOs via the options below</a:t>
            </a:r>
          </a:p>
        </p:txBody>
      </p:sp>
      <p:pic>
        <p:nvPicPr>
          <p:cNvPr id="8" name="Picture 7">
            <a:hlinkClick r:id="rId6" action="ppaction://hlinksldjump"/>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
        <p:nvSpPr>
          <p:cNvPr id="16" name="Rectangle 15"/>
          <p:cNvSpPr/>
          <p:nvPr/>
        </p:nvSpPr>
        <p:spPr>
          <a:xfrm>
            <a:off x="1065212" y="4948009"/>
            <a:ext cx="10058402" cy="1323439"/>
          </a:xfrm>
          <a:prstGeom prst="rect">
            <a:avLst/>
          </a:prstGeom>
        </p:spPr>
        <p:txBody>
          <a:bodyPr wrap="square">
            <a:spAutoFit/>
          </a:bodyPr>
          <a:lstStyle/>
          <a:p>
            <a:r>
              <a:rPr lang="en-GB" sz="2000" dirty="0">
                <a:latin typeface="Twinkl" pitchFamily="2" charset="0"/>
              </a:rPr>
              <a:t>If you have a complaint about any aspect of your child’s SEND provision this should be directed to one of our co-headteachers, Mrs </a:t>
            </a:r>
            <a:r>
              <a:rPr lang="en-GB" sz="2000" dirty="0" err="1">
                <a:latin typeface="Twinkl" pitchFamily="2" charset="0"/>
              </a:rPr>
              <a:t>Harral</a:t>
            </a:r>
            <a:r>
              <a:rPr lang="en-GB" sz="2000" dirty="0">
                <a:latin typeface="Twinkl" pitchFamily="2" charset="0"/>
              </a:rPr>
              <a:t> or Mrs </a:t>
            </a:r>
            <a:r>
              <a:rPr lang="en-GB" sz="2000" dirty="0" err="1">
                <a:latin typeface="Twinkl" pitchFamily="2" charset="0"/>
              </a:rPr>
              <a:t>Morlet</a:t>
            </a:r>
            <a:r>
              <a:rPr lang="en-GB" sz="2000" dirty="0">
                <a:latin typeface="Twinkl" pitchFamily="2" charset="0"/>
              </a:rPr>
              <a:t>, at </a:t>
            </a:r>
            <a:r>
              <a:rPr lang="en-GB" sz="2000" dirty="0">
                <a:latin typeface="Twinkl" pitchFamily="2" charset="0"/>
                <a:hlinkClick r:id="rId8"/>
              </a:rPr>
              <a:t>headteacher@sawley-inf.derbyshire.sch.uk</a:t>
            </a:r>
            <a:r>
              <a:rPr lang="en-GB" sz="2000" dirty="0">
                <a:latin typeface="Twinkl" pitchFamily="2" charset="0"/>
              </a:rPr>
              <a:t> or by ringing the school on 0115 9732 652.  This will then be referred to the school’s complaints policy. </a:t>
            </a:r>
          </a:p>
        </p:txBody>
      </p:sp>
    </p:spTree>
    <p:extLst>
      <p:ext uri="{BB962C8B-B14F-4D97-AF65-F5344CB8AC3E}">
        <p14:creationId xmlns:p14="http://schemas.microsoft.com/office/powerpoint/2010/main" val="236731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374126937"/>
              </p:ext>
            </p:extLst>
          </p:nvPr>
        </p:nvGraphicFramePr>
        <p:xfrm>
          <a:off x="4576354" y="5820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a:xfrm>
            <a:off x="1956220" y="3850106"/>
            <a:ext cx="4075611" cy="271615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dirty="0">
                <a:latin typeface="Twinkl" pitchFamily="2" charset="0"/>
              </a:rPr>
              <a:t>Teachers are responsible and accountable for the progress and development of all the children in their class, including where children access support from teaching assistants. </a:t>
            </a:r>
          </a:p>
        </p:txBody>
      </p:sp>
      <p:pic>
        <p:nvPicPr>
          <p:cNvPr id="6" name="Picture 5">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sp>
        <p:nvSpPr>
          <p:cNvPr id="2" name="Cloud 1"/>
          <p:cNvSpPr/>
          <p:nvPr/>
        </p:nvSpPr>
        <p:spPr>
          <a:xfrm>
            <a:off x="2814558" y="921752"/>
            <a:ext cx="3217273" cy="236966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dirty="0">
                <a:latin typeface="Twinkl" pitchFamily="2" charset="0"/>
              </a:rPr>
              <a:t>The whole school team work closely together to ensure all our children ‘Sparkle and Shine’</a:t>
            </a:r>
          </a:p>
        </p:txBody>
      </p:sp>
    </p:spTree>
    <p:extLst>
      <p:ext uri="{BB962C8B-B14F-4D97-AF65-F5344CB8AC3E}">
        <p14:creationId xmlns:p14="http://schemas.microsoft.com/office/powerpoint/2010/main" val="25937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2085474" y="281228"/>
            <a:ext cx="9585845" cy="897952"/>
          </a:xfrm>
          <a:prstGeom prst="wedgeEllipseCallout">
            <a:avLst>
              <a:gd name="adj1" fmla="val -55308"/>
              <a:gd name="adj2" fmla="val 16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600" dirty="0">
                <a:solidFill>
                  <a:schemeClr val="bg1"/>
                </a:solidFill>
              </a:rPr>
              <a:t>Meet the key contacts</a:t>
            </a:r>
          </a:p>
        </p:txBody>
      </p:sp>
      <p:sp>
        <p:nvSpPr>
          <p:cNvPr id="10" name="Text Placeholder 9"/>
          <p:cNvSpPr>
            <a:spLocks noGrp="1"/>
          </p:cNvSpPr>
          <p:nvPr>
            <p:ph type="body" sz="half" idx="2"/>
          </p:nvPr>
        </p:nvSpPr>
        <p:spPr>
          <a:xfrm>
            <a:off x="1235212" y="4947405"/>
            <a:ext cx="2743200" cy="1662400"/>
          </a:xfrm>
        </p:spPr>
        <p:style>
          <a:lnRef idx="2">
            <a:schemeClr val="accent4"/>
          </a:lnRef>
          <a:fillRef idx="1">
            <a:schemeClr val="lt1"/>
          </a:fillRef>
          <a:effectRef idx="0">
            <a:schemeClr val="accent4"/>
          </a:effectRef>
          <a:fontRef idx="minor">
            <a:schemeClr val="dk1"/>
          </a:fontRef>
        </p:style>
        <p:txBody>
          <a:bodyPr>
            <a:noAutofit/>
          </a:bodyPr>
          <a:lstStyle/>
          <a:p>
            <a:r>
              <a:rPr lang="en-GB" sz="1000" dirty="0">
                <a:latin typeface="Twinkl" pitchFamily="2" charset="0"/>
              </a:rPr>
              <a:t>Mrs Harral is responsible for;</a:t>
            </a:r>
            <a:endParaRPr lang="en-GB" sz="1000" i="1" dirty="0">
              <a:latin typeface="Twinkl" pitchFamily="2" charset="0"/>
            </a:endParaRPr>
          </a:p>
          <a:p>
            <a:pPr marL="285750" indent="-285750">
              <a:spcBef>
                <a:spcPts val="0"/>
              </a:spcBef>
              <a:buFont typeface="Arial" panose="020B0604020202020204" pitchFamily="34" charset="0"/>
              <a:buChar char="•"/>
            </a:pPr>
            <a:r>
              <a:rPr lang="en-GB" sz="1000" dirty="0">
                <a:latin typeface="Twinkl" pitchFamily="2" charset="0"/>
              </a:rPr>
              <a:t>The day to day management of all aspects of the school, this includes the support for children with SEND.</a:t>
            </a:r>
            <a:endParaRPr lang="en-GB" sz="1000" i="1" dirty="0">
              <a:latin typeface="Twinkl" pitchFamily="2" charset="0"/>
            </a:endParaRPr>
          </a:p>
          <a:p>
            <a:pPr marL="285750" indent="-285750">
              <a:spcBef>
                <a:spcPts val="0"/>
              </a:spcBef>
              <a:buFont typeface="Arial" panose="020B0604020202020204" pitchFamily="34" charset="0"/>
              <a:buChar char="•"/>
            </a:pPr>
            <a:r>
              <a:rPr lang="en-GB" sz="1000" dirty="0">
                <a:latin typeface="Twinkl" pitchFamily="2" charset="0"/>
              </a:rPr>
              <a:t>Alongside the Governing Body, the Head teacher has responsibility for allocating the SEND budget. </a:t>
            </a:r>
            <a:endParaRPr lang="en-US" sz="1000" dirty="0">
              <a:latin typeface="Twinkl" pitchFamily="2" charset="0"/>
            </a:endParaRPr>
          </a:p>
        </p:txBody>
      </p:sp>
      <p:sp>
        <p:nvSpPr>
          <p:cNvPr id="14" name="Text Placeholder 13"/>
          <p:cNvSpPr>
            <a:spLocks noGrp="1"/>
          </p:cNvSpPr>
          <p:nvPr>
            <p:ph type="body" sz="half" idx="21"/>
          </p:nvPr>
        </p:nvSpPr>
        <p:spPr>
          <a:xfrm>
            <a:off x="4707208" y="4947404"/>
            <a:ext cx="2743200" cy="1662401"/>
          </a:xfrm>
        </p:spPr>
        <p:style>
          <a:lnRef idx="2">
            <a:schemeClr val="accent4"/>
          </a:lnRef>
          <a:fillRef idx="1">
            <a:schemeClr val="lt1"/>
          </a:fillRef>
          <a:effectRef idx="0">
            <a:schemeClr val="accent4"/>
          </a:effectRef>
          <a:fontRef idx="minor">
            <a:schemeClr val="dk1"/>
          </a:fontRef>
        </p:style>
        <p:txBody>
          <a:bodyPr>
            <a:noAutofit/>
          </a:bodyPr>
          <a:lstStyle/>
          <a:p>
            <a:r>
              <a:rPr lang="en-GB" sz="1000" dirty="0">
                <a:latin typeface="Twinkl" pitchFamily="2" charset="0"/>
              </a:rPr>
              <a:t>Mrs Morley is responsible for;</a:t>
            </a:r>
          </a:p>
          <a:p>
            <a:pPr marL="171450" indent="-171450">
              <a:spcBef>
                <a:spcPts val="0"/>
              </a:spcBef>
              <a:buFont typeface="Arial" panose="020B0604020202020204" pitchFamily="34" charset="0"/>
              <a:buChar char="•"/>
            </a:pPr>
            <a:r>
              <a:rPr lang="en-GB" sz="1000" dirty="0">
                <a:latin typeface="Twinkl" pitchFamily="2" charset="0"/>
              </a:rPr>
              <a:t>Ensuring that your child's needs are met alongside the class teachers</a:t>
            </a:r>
          </a:p>
          <a:p>
            <a:pPr marL="171450" indent="-171450">
              <a:spcBef>
                <a:spcPts val="0"/>
              </a:spcBef>
              <a:buFont typeface="Arial" panose="020B0604020202020204" pitchFamily="34" charset="0"/>
              <a:buChar char="•"/>
            </a:pPr>
            <a:r>
              <a:rPr lang="en-GB" sz="1000" dirty="0">
                <a:latin typeface="Twinkl" pitchFamily="2" charset="0"/>
              </a:rPr>
              <a:t>Making sure that the Governing Body is kept up to date about any issues in the school relating to SEND.</a:t>
            </a:r>
          </a:p>
          <a:p>
            <a:pPr marL="171450" indent="-171450">
              <a:spcBef>
                <a:spcPts val="0"/>
              </a:spcBef>
              <a:buFont typeface="Arial" panose="020B0604020202020204" pitchFamily="34" charset="0"/>
              <a:buChar char="•"/>
            </a:pPr>
            <a:r>
              <a:rPr lang="en-GB" sz="1000" dirty="0">
                <a:latin typeface="Twinkl" pitchFamily="2" charset="0"/>
              </a:rPr>
              <a:t>Applying for additional funds to ensure children’s needs are met.</a:t>
            </a:r>
          </a:p>
          <a:p>
            <a:pPr marL="171450" indent="-171450">
              <a:spcBef>
                <a:spcPts val="0"/>
              </a:spcBef>
              <a:buFont typeface="Arial" panose="020B0604020202020204" pitchFamily="34" charset="0"/>
              <a:buChar char="•"/>
            </a:pPr>
            <a:r>
              <a:rPr lang="en-GB" sz="1000" dirty="0">
                <a:latin typeface="Twinkl" pitchFamily="2" charset="0"/>
              </a:rPr>
              <a:t>Liaising with other professionals to ensure the school meets your child’s needs</a:t>
            </a:r>
            <a:endParaRPr lang="en-US" sz="1000" dirty="0">
              <a:latin typeface="Twinkl" pitchFamily="2" charset="0"/>
            </a:endParaRPr>
          </a:p>
        </p:txBody>
      </p:sp>
      <p:sp>
        <p:nvSpPr>
          <p:cNvPr id="15" name="Text Placeholder 14"/>
          <p:cNvSpPr>
            <a:spLocks noGrp="1"/>
          </p:cNvSpPr>
          <p:nvPr>
            <p:ph type="body" sz="half" idx="22"/>
          </p:nvPr>
        </p:nvSpPr>
        <p:spPr>
          <a:xfrm>
            <a:off x="8209082" y="4947404"/>
            <a:ext cx="2743200" cy="1662401"/>
          </a:xfrm>
        </p:spPr>
        <p:style>
          <a:lnRef idx="2">
            <a:schemeClr val="accent4"/>
          </a:lnRef>
          <a:fillRef idx="1">
            <a:schemeClr val="lt1"/>
          </a:fillRef>
          <a:effectRef idx="0">
            <a:schemeClr val="accent4"/>
          </a:effectRef>
          <a:fontRef idx="minor">
            <a:schemeClr val="dk1"/>
          </a:fontRef>
        </p:style>
        <p:txBody>
          <a:bodyPr>
            <a:noAutofit/>
          </a:bodyPr>
          <a:lstStyle/>
          <a:p>
            <a:r>
              <a:rPr lang="en-GB" sz="1000" dirty="0">
                <a:latin typeface="Twinkl" pitchFamily="2" charset="0"/>
              </a:rPr>
              <a:t>Mrs Cross is responsible for;</a:t>
            </a:r>
          </a:p>
          <a:p>
            <a:pPr marL="171450" indent="-171450">
              <a:spcBef>
                <a:spcPts val="0"/>
              </a:spcBef>
              <a:buFont typeface="Arial" panose="020B0604020202020204" pitchFamily="34" charset="0"/>
              <a:buChar char="•"/>
            </a:pPr>
            <a:r>
              <a:rPr lang="en-GB" sz="1000" dirty="0">
                <a:latin typeface="Twinkl" pitchFamily="2" charset="0"/>
              </a:rPr>
              <a:t>Ensuring that your child's needs are met alongside the class teachers</a:t>
            </a:r>
          </a:p>
          <a:p>
            <a:pPr marL="171450" indent="-171450">
              <a:spcBef>
                <a:spcPts val="0"/>
              </a:spcBef>
              <a:buFont typeface="Arial" panose="020B0604020202020204" pitchFamily="34" charset="0"/>
              <a:buChar char="•"/>
            </a:pPr>
            <a:r>
              <a:rPr lang="en-GB" sz="1000" dirty="0">
                <a:latin typeface="Twinkl" pitchFamily="2" charset="0"/>
              </a:rPr>
              <a:t>Making sure that the Governing Body is kept up to date about any issues in the school relating to SEND.</a:t>
            </a:r>
          </a:p>
          <a:p>
            <a:pPr marL="171450" indent="-171450">
              <a:spcBef>
                <a:spcPts val="0"/>
              </a:spcBef>
              <a:buFont typeface="Arial" panose="020B0604020202020204" pitchFamily="34" charset="0"/>
              <a:buChar char="•"/>
            </a:pPr>
            <a:r>
              <a:rPr lang="en-GB" sz="1000" dirty="0">
                <a:latin typeface="Twinkl" pitchFamily="2" charset="0"/>
              </a:rPr>
              <a:t>Applying for additional funds to ensure children’s needs are met.</a:t>
            </a:r>
          </a:p>
          <a:p>
            <a:pPr marL="171450" indent="-171450">
              <a:spcBef>
                <a:spcPts val="0"/>
              </a:spcBef>
              <a:buFont typeface="Arial" panose="020B0604020202020204" pitchFamily="34" charset="0"/>
              <a:buChar char="•"/>
            </a:pPr>
            <a:r>
              <a:rPr lang="en-GB" sz="1000" dirty="0">
                <a:latin typeface="Twinkl" pitchFamily="2" charset="0"/>
              </a:rPr>
              <a:t>Liaising with other professionals to ensure the school meets your child’s needs</a:t>
            </a:r>
            <a:endParaRPr lang="en-US" sz="1000" dirty="0">
              <a:latin typeface="Twinkl"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2959" y="238109"/>
            <a:ext cx="1768087" cy="2117137"/>
          </a:xfrm>
          <a:prstGeom prst="rect">
            <a:avLst/>
          </a:prstGeom>
        </p:spPr>
      </p:pic>
      <p:pic>
        <p:nvPicPr>
          <p:cNvPr id="19" name="Picture 18">
            <a:hlinkClick r:id="rId3" action="ppaction://hlinksldjump"/>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graphicFrame>
        <p:nvGraphicFramePr>
          <p:cNvPr id="16" name="Diagram 15"/>
          <p:cNvGraphicFramePr/>
          <p:nvPr>
            <p:extLst>
              <p:ext uri="{D42A27DB-BD31-4B8C-83A1-F6EECF244321}">
                <p14:modId xmlns:p14="http://schemas.microsoft.com/office/powerpoint/2010/main" val="205812408"/>
              </p:ext>
            </p:extLst>
          </p:nvPr>
        </p:nvGraphicFramePr>
        <p:xfrm>
          <a:off x="1269844" y="1824285"/>
          <a:ext cx="2708567" cy="2908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8" name="Diagram 17"/>
          <p:cNvGraphicFramePr/>
          <p:nvPr>
            <p:extLst>
              <p:ext uri="{D42A27DB-BD31-4B8C-83A1-F6EECF244321}">
                <p14:modId xmlns:p14="http://schemas.microsoft.com/office/powerpoint/2010/main" val="2550426431"/>
              </p:ext>
            </p:extLst>
          </p:nvPr>
        </p:nvGraphicFramePr>
        <p:xfrm>
          <a:off x="4707208" y="1882941"/>
          <a:ext cx="2743200" cy="28494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1" name="Diagram 20"/>
          <p:cNvGraphicFramePr/>
          <p:nvPr>
            <p:extLst>
              <p:ext uri="{D42A27DB-BD31-4B8C-83A1-F6EECF244321}">
                <p14:modId xmlns:p14="http://schemas.microsoft.com/office/powerpoint/2010/main" val="71773806"/>
              </p:ext>
            </p:extLst>
          </p:nvPr>
        </p:nvGraphicFramePr>
        <p:xfrm>
          <a:off x="8179206" y="1652338"/>
          <a:ext cx="2773076" cy="308008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5011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030412" y="258273"/>
            <a:ext cx="3283268" cy="1219200"/>
          </a:xfrm>
        </p:spPr>
        <p:txBody>
          <a:bodyPr/>
          <a:lstStyle/>
          <a:p>
            <a:r>
              <a:rPr lang="en-GB" dirty="0"/>
              <a:t>Office Team</a:t>
            </a:r>
          </a:p>
        </p:txBody>
      </p:sp>
      <p:sp>
        <p:nvSpPr>
          <p:cNvPr id="11" name="Text Placeholder 10"/>
          <p:cNvSpPr>
            <a:spLocks noGrp="1"/>
          </p:cNvSpPr>
          <p:nvPr>
            <p:ph type="body" sz="half" idx="2"/>
          </p:nvPr>
        </p:nvSpPr>
        <p:spPr/>
        <p:txBody>
          <a:bodyPr/>
          <a:lstStyle/>
          <a:p>
            <a:r>
              <a:rPr lang="en-GB" dirty="0"/>
              <a:t>Mrs Crowder		</a:t>
            </a:r>
          </a:p>
        </p:txBody>
      </p:sp>
      <p:sp>
        <p:nvSpPr>
          <p:cNvPr id="15" name="Text Placeholder 14"/>
          <p:cNvSpPr>
            <a:spLocks noGrp="1"/>
          </p:cNvSpPr>
          <p:nvPr>
            <p:ph type="body" sz="half" idx="21"/>
          </p:nvPr>
        </p:nvSpPr>
        <p:spPr/>
        <p:txBody>
          <a:bodyPr/>
          <a:lstStyle/>
          <a:p>
            <a:r>
              <a:rPr lang="en-GB" dirty="0"/>
              <a:t>Miss Foster</a:t>
            </a:r>
          </a:p>
        </p:txBody>
      </p:sp>
      <p:pic>
        <p:nvPicPr>
          <p:cNvPr id="13" name="Picture 12">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pic>
        <p:nvPicPr>
          <p:cNvPr id="4" name="Picture Placeholder 3"/>
          <p:cNvPicPr>
            <a:picLocks noGrp="1" noChangeAspect="1"/>
          </p:cNvPicPr>
          <p:nvPr>
            <p:ph type="pic" sz="quarter" idx="19"/>
          </p:nvPr>
        </p:nvPicPr>
        <p:blipFill rotWithShape="1">
          <a:blip r:embed="rId4" cstate="print">
            <a:extLst>
              <a:ext uri="{28A0092B-C50C-407E-A947-70E740481C1C}">
                <a14:useLocalDpi xmlns:a14="http://schemas.microsoft.com/office/drawing/2010/main" val="0"/>
              </a:ext>
            </a:extLst>
          </a:blip>
          <a:srcRect l="514" t="3686" r="-514" b="28150"/>
          <a:stretch/>
        </p:blipFill>
        <p:spPr>
          <a:xfrm>
            <a:off x="1249168" y="1824285"/>
            <a:ext cx="2715289" cy="2776308"/>
          </a:xfrm>
        </p:spPr>
      </p:pic>
      <p:pic>
        <p:nvPicPr>
          <p:cNvPr id="7" name="Picture Placeholder 6">
            <a:extLst>
              <a:ext uri="{FF2B5EF4-FFF2-40B4-BE49-F238E27FC236}">
                <a16:creationId xmlns:a16="http://schemas.microsoft.com/office/drawing/2014/main" id="{E691A2D9-F51A-4EEF-99BB-1A9E3D6CA1AF}"/>
              </a:ext>
            </a:extLst>
          </p:cNvPr>
          <p:cNvPicPr>
            <a:picLocks noGrp="1" noChangeAspect="1"/>
          </p:cNvPicPr>
          <p:nvPr>
            <p:ph type="pic" sz="quarter" idx="18"/>
          </p:nvPr>
        </p:nvPicPr>
        <p:blipFill rotWithShape="1">
          <a:blip r:embed="rId5" cstate="print">
            <a:extLst>
              <a:ext uri="{28A0092B-C50C-407E-A947-70E740481C1C}">
                <a14:useLocalDpi xmlns:a14="http://schemas.microsoft.com/office/drawing/2010/main" val="0"/>
              </a:ext>
            </a:extLst>
          </a:blip>
          <a:srcRect l="-251" t="5950" r="251" b="25901"/>
          <a:stretch/>
        </p:blipFill>
        <p:spPr>
          <a:xfrm>
            <a:off x="4720924" y="1824285"/>
            <a:ext cx="2715768" cy="2776308"/>
          </a:xfrm>
        </p:spPr>
      </p:pic>
      <p:sp>
        <p:nvSpPr>
          <p:cNvPr id="9" name="Text Placeholder 14">
            <a:extLst>
              <a:ext uri="{FF2B5EF4-FFF2-40B4-BE49-F238E27FC236}">
                <a16:creationId xmlns:a16="http://schemas.microsoft.com/office/drawing/2014/main" id="{FF234CAC-A5FC-4FDC-932E-EE7147FF57D1}"/>
              </a:ext>
            </a:extLst>
          </p:cNvPr>
          <p:cNvSpPr txBox="1">
            <a:spLocks/>
          </p:cNvSpPr>
          <p:nvPr/>
        </p:nvSpPr>
        <p:spPr>
          <a:xfrm>
            <a:off x="1095171" y="5220802"/>
            <a:ext cx="11096829" cy="1378926"/>
          </a:xfrm>
          <a:prstGeom prst="rect">
            <a:avLst/>
          </a:prstGeom>
          <a:noFill/>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6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dk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dk1"/>
                </a:solidFill>
                <a:latin typeface="+mn-lt"/>
                <a:ea typeface="+mn-ea"/>
                <a:cs typeface="+mn-cs"/>
              </a:defRPr>
            </a:lvl9pPr>
          </a:lstStyle>
          <a:p>
            <a:r>
              <a:rPr lang="en-GB" sz="1800" dirty="0">
                <a:latin typeface="Twinkl" pitchFamily="2" charset="0"/>
              </a:rPr>
              <a:t>Our SEND Link Governor is responsible for;</a:t>
            </a:r>
            <a:endParaRPr lang="en-GB" sz="1800" i="1" dirty="0">
              <a:latin typeface="Twinkl" pitchFamily="2" charset="0"/>
            </a:endParaRPr>
          </a:p>
          <a:p>
            <a:pPr marL="171450" indent="-171450">
              <a:spcBef>
                <a:spcPts val="0"/>
              </a:spcBef>
              <a:buFont typeface="Arial" panose="020B0604020202020204" pitchFamily="34" charset="0"/>
              <a:buChar char="•"/>
            </a:pPr>
            <a:r>
              <a:rPr lang="en-GB" sz="1800" dirty="0">
                <a:latin typeface="Twinkl" pitchFamily="2" charset="0"/>
              </a:rPr>
              <a:t>Making sure that the necessary support is made for any child who attends the school who has SEND.</a:t>
            </a:r>
            <a:endParaRPr lang="en-GB" sz="1800" i="1" dirty="0">
              <a:latin typeface="Twinkl" pitchFamily="2" charset="0"/>
            </a:endParaRPr>
          </a:p>
          <a:p>
            <a:pPr marL="171450" indent="-171450">
              <a:spcBef>
                <a:spcPts val="0"/>
              </a:spcBef>
              <a:buFont typeface="Arial" panose="020B0604020202020204" pitchFamily="34" charset="0"/>
              <a:buChar char="•"/>
            </a:pPr>
            <a:r>
              <a:rPr lang="en-GB" sz="1800" dirty="0">
                <a:latin typeface="Twinkl" pitchFamily="2" charset="0"/>
              </a:rPr>
              <a:t>Alongside the Head teachers, has responsibility for allocating the SEND budget.</a:t>
            </a:r>
            <a:endParaRPr lang="en-GB" sz="1800" i="1" dirty="0">
              <a:latin typeface="Twinkl" pitchFamily="2" charset="0"/>
            </a:endParaRPr>
          </a:p>
          <a:p>
            <a:pPr marL="171450" indent="-171450">
              <a:spcBef>
                <a:spcPts val="0"/>
              </a:spcBef>
              <a:buFont typeface="Arial" panose="020B0604020202020204" pitchFamily="34" charset="0"/>
              <a:buChar char="•"/>
            </a:pPr>
            <a:r>
              <a:rPr lang="en-GB" sz="1800" dirty="0">
                <a:latin typeface="Twinkl" pitchFamily="2" charset="0"/>
              </a:rPr>
              <a:t>You can contact our SEND Governor, via the school office</a:t>
            </a:r>
            <a:endParaRPr lang="en-GB" sz="1800" i="1" dirty="0">
              <a:latin typeface="Twinkl" pitchFamily="2" charset="0"/>
            </a:endParaRPr>
          </a:p>
        </p:txBody>
      </p:sp>
      <p:sp>
        <p:nvSpPr>
          <p:cNvPr id="14" name="Title 1">
            <a:extLst>
              <a:ext uri="{FF2B5EF4-FFF2-40B4-BE49-F238E27FC236}">
                <a16:creationId xmlns:a16="http://schemas.microsoft.com/office/drawing/2014/main" id="{E214BB5D-3A01-40D0-A2A2-B1B9B8DC34A1}"/>
              </a:ext>
            </a:extLst>
          </p:cNvPr>
          <p:cNvSpPr txBox="1">
            <a:spLocks/>
          </p:cNvSpPr>
          <p:nvPr/>
        </p:nvSpPr>
        <p:spPr>
          <a:xfrm>
            <a:off x="7938655" y="454943"/>
            <a:ext cx="3920174"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GB"/>
              <a:t>SEND Governor</a:t>
            </a:r>
            <a:endParaRPr lang="en-GB" dirty="0"/>
          </a:p>
        </p:txBody>
      </p:sp>
      <p:pic>
        <p:nvPicPr>
          <p:cNvPr id="16" name="Picture Placeholder 6">
            <a:extLst>
              <a:ext uri="{FF2B5EF4-FFF2-40B4-BE49-F238E27FC236}">
                <a16:creationId xmlns:a16="http://schemas.microsoft.com/office/drawing/2014/main" id="{96C870DC-D06D-428F-8D87-C85CF2F19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7064" y="1877818"/>
            <a:ext cx="2715768" cy="2715768"/>
          </a:xfrm>
          <a:prstGeom prst="rect">
            <a:avLst/>
          </a:prstGeom>
          <a:solidFill>
            <a:schemeClr val="bg2"/>
          </a:solidFill>
          <a:ln w="38100">
            <a:solidFill>
              <a:schemeClr val="bg1"/>
            </a:solidFill>
          </a:ln>
        </p:spPr>
      </p:pic>
      <p:sp>
        <p:nvSpPr>
          <p:cNvPr id="17" name="Text Placeholder 14">
            <a:extLst>
              <a:ext uri="{FF2B5EF4-FFF2-40B4-BE49-F238E27FC236}">
                <a16:creationId xmlns:a16="http://schemas.microsoft.com/office/drawing/2014/main" id="{9966FFB7-03F0-47A3-9C5F-1282684AC923}"/>
              </a:ext>
            </a:extLst>
          </p:cNvPr>
          <p:cNvSpPr txBox="1">
            <a:spLocks/>
          </p:cNvSpPr>
          <p:nvPr/>
        </p:nvSpPr>
        <p:spPr>
          <a:xfrm>
            <a:off x="8257356" y="4947405"/>
            <a:ext cx="2743200"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6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r>
              <a:rPr lang="en-GB" dirty="0"/>
              <a:t>Miss Moreland</a:t>
            </a:r>
          </a:p>
        </p:txBody>
      </p:sp>
    </p:spTree>
    <p:extLst>
      <p:ext uri="{BB962C8B-B14F-4D97-AF65-F5344CB8AC3E}">
        <p14:creationId xmlns:p14="http://schemas.microsoft.com/office/powerpoint/2010/main" val="378084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827088" y="4684493"/>
            <a:ext cx="9179902" cy="1658982"/>
          </a:xfrm>
          <a:prstGeom prst="wedgeEllipseCallout">
            <a:avLst>
              <a:gd name="adj1" fmla="val 58167"/>
              <a:gd name="adj2" fmla="val -55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3600" dirty="0"/>
              <a:t>What do we offer to pupils with SEND?</a:t>
            </a:r>
            <a:endParaRPr lang="en-GB" altLang="en-US" sz="3600" dirty="0">
              <a:solidFill>
                <a:schemeClr val="bg1"/>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l="7973" t="-520" r="44661" b="95599"/>
          <a:stretch>
            <a:fillRect/>
          </a:stretch>
        </p:blipFill>
        <p:spPr bwMode="auto">
          <a:xfrm>
            <a:off x="129767" y="6353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2" name="Rounded Rectangle 31">
            <a:hlinkClick r:id="rId3" action="ppaction://hlinksldjump"/>
          </p:cNvPr>
          <p:cNvSpPr/>
          <p:nvPr/>
        </p:nvSpPr>
        <p:spPr>
          <a:xfrm>
            <a:off x="7982952" y="3302551"/>
            <a:ext cx="3432055" cy="966212"/>
          </a:xfrm>
          <a:prstGeom prst="round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pPr>
            <a:r>
              <a:rPr lang="en-GB" altLang="en-US" sz="1400" dirty="0">
                <a:solidFill>
                  <a:srgbClr val="000000"/>
                </a:solidFill>
              </a:rPr>
              <a:t>How does the school support emotional and social development?</a:t>
            </a:r>
          </a:p>
        </p:txBody>
      </p:sp>
      <p:sp>
        <p:nvSpPr>
          <p:cNvPr id="36" name="Rounded Rectangle 35">
            <a:hlinkClick r:id="rId4" action="ppaction://hlinksldjump"/>
          </p:cNvPr>
          <p:cNvSpPr/>
          <p:nvPr/>
        </p:nvSpPr>
        <p:spPr>
          <a:xfrm>
            <a:off x="4405021" y="3302551"/>
            <a:ext cx="3432055" cy="966212"/>
          </a:xfrm>
          <a:prstGeom prst="round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pPr>
            <a:r>
              <a:rPr lang="en-GB" sz="1400" dirty="0">
                <a:solidFill>
                  <a:srgbClr val="000000"/>
                </a:solidFill>
              </a:rPr>
              <a:t>How do you help school staff to support children with SEND?</a:t>
            </a:r>
            <a:endParaRPr lang="en-GB" altLang="en-US" sz="1400" dirty="0">
              <a:solidFill>
                <a:srgbClr val="000000"/>
              </a:solidFill>
            </a:endParaRPr>
          </a:p>
        </p:txBody>
      </p:sp>
      <p:sp>
        <p:nvSpPr>
          <p:cNvPr id="37" name="Rounded Rectangle 36">
            <a:hlinkClick r:id="rId5" action="ppaction://hlinksldjump"/>
          </p:cNvPr>
          <p:cNvSpPr/>
          <p:nvPr/>
        </p:nvSpPr>
        <p:spPr>
          <a:xfrm>
            <a:off x="827090" y="3307813"/>
            <a:ext cx="3432055" cy="966212"/>
          </a:xfrm>
          <a:prstGeom prst="round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pPr>
            <a:r>
              <a:rPr lang="en-GB" altLang="en-US" sz="1400" dirty="0">
                <a:solidFill>
                  <a:srgbClr val="000000"/>
                </a:solidFill>
              </a:rPr>
              <a:t>How does the school know if my child has SEND?</a:t>
            </a:r>
          </a:p>
        </p:txBody>
      </p:sp>
      <p:sp>
        <p:nvSpPr>
          <p:cNvPr id="38" name="Rounded Rectangle 37">
            <a:hlinkClick r:id="rId6" action="ppaction://hlinksldjump"/>
          </p:cNvPr>
          <p:cNvSpPr/>
          <p:nvPr/>
        </p:nvSpPr>
        <p:spPr>
          <a:xfrm>
            <a:off x="827089" y="2148901"/>
            <a:ext cx="3432055" cy="966212"/>
          </a:xfrm>
          <a:prstGeom prst="round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solidFill>
                  <a:srgbClr val="000000"/>
                </a:solidFill>
              </a:rPr>
              <a:t>What do I do if I think my child has SEND or requires additional support, a referral or diagnosis?</a:t>
            </a:r>
          </a:p>
        </p:txBody>
      </p:sp>
      <p:sp>
        <p:nvSpPr>
          <p:cNvPr id="39" name="Rounded Rectangle 38">
            <a:hlinkClick r:id="rId7" action="ppaction://hlinksldjump"/>
          </p:cNvPr>
          <p:cNvSpPr/>
          <p:nvPr/>
        </p:nvSpPr>
        <p:spPr>
          <a:xfrm>
            <a:off x="4405021" y="2143639"/>
            <a:ext cx="3432055" cy="966212"/>
          </a:xfrm>
          <a:prstGeom prst="round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pPr>
            <a:r>
              <a:rPr lang="en-GB" sz="1400" dirty="0">
                <a:solidFill>
                  <a:srgbClr val="000000"/>
                </a:solidFill>
              </a:rPr>
              <a:t>How will I know if my child is receiving SEND support and whether it is helping? </a:t>
            </a:r>
            <a:endParaRPr lang="en-GB" altLang="en-US" sz="1400" dirty="0">
              <a:solidFill>
                <a:srgbClr val="000000"/>
              </a:solidFill>
            </a:endParaRPr>
          </a:p>
        </p:txBody>
      </p:sp>
      <p:sp>
        <p:nvSpPr>
          <p:cNvPr id="40" name="Rounded Rectangle 39">
            <a:hlinkClick r:id="rId8" action="ppaction://hlinksldjump"/>
          </p:cNvPr>
          <p:cNvSpPr/>
          <p:nvPr/>
        </p:nvSpPr>
        <p:spPr>
          <a:xfrm>
            <a:off x="7982951" y="2138377"/>
            <a:ext cx="3432055" cy="966212"/>
          </a:xfrm>
          <a:prstGeom prst="round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pPr>
            <a:r>
              <a:rPr lang="en-GB" altLang="en-US" sz="1400" dirty="0">
                <a:solidFill>
                  <a:srgbClr val="000000"/>
                </a:solidFill>
              </a:rPr>
              <a:t>How are children with SEND supported in school?</a:t>
            </a:r>
          </a:p>
        </p:txBody>
      </p:sp>
      <p:sp>
        <p:nvSpPr>
          <p:cNvPr id="41" name="Rounded Rectangle 40">
            <a:hlinkClick r:id="rId9" action="ppaction://hlinksldjump"/>
          </p:cNvPr>
          <p:cNvSpPr/>
          <p:nvPr/>
        </p:nvSpPr>
        <p:spPr>
          <a:xfrm>
            <a:off x="7982950" y="975708"/>
            <a:ext cx="3432055" cy="966212"/>
          </a:xfrm>
          <a:prstGeom prst="round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pPr>
            <a:r>
              <a:rPr lang="en-GB" sz="1400" dirty="0">
                <a:solidFill>
                  <a:srgbClr val="000000"/>
                </a:solidFill>
              </a:rPr>
              <a:t>What do you do once additional needs have been identified?</a:t>
            </a:r>
            <a:endParaRPr lang="en-GB" altLang="en-US" sz="1400" dirty="0">
              <a:solidFill>
                <a:srgbClr val="000000"/>
              </a:solidFill>
            </a:endParaRPr>
          </a:p>
        </p:txBody>
      </p:sp>
      <p:sp>
        <p:nvSpPr>
          <p:cNvPr id="42" name="Rounded Rectangle 41">
            <a:hlinkClick r:id="rId10" action="ppaction://hlinksldjump"/>
          </p:cNvPr>
          <p:cNvSpPr/>
          <p:nvPr/>
        </p:nvSpPr>
        <p:spPr>
          <a:xfrm>
            <a:off x="4405020" y="983589"/>
            <a:ext cx="3432055" cy="966212"/>
          </a:xfrm>
          <a:prstGeom prst="round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pPr>
            <a:r>
              <a:rPr lang="en-GB" altLang="en-US" sz="1400" dirty="0">
                <a:solidFill>
                  <a:srgbClr val="000000"/>
                </a:solidFill>
              </a:rPr>
              <a:t>What kinds of SEND does the school make provision for?</a:t>
            </a:r>
          </a:p>
        </p:txBody>
      </p:sp>
      <p:sp>
        <p:nvSpPr>
          <p:cNvPr id="43" name="Rounded Rectangle 42">
            <a:hlinkClick r:id="rId11" action="ppaction://hlinksldjump"/>
          </p:cNvPr>
          <p:cNvSpPr/>
          <p:nvPr/>
        </p:nvSpPr>
        <p:spPr>
          <a:xfrm>
            <a:off x="827088" y="989989"/>
            <a:ext cx="3432055" cy="966212"/>
          </a:xfrm>
          <a:prstGeom prst="round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pPr>
            <a:r>
              <a:rPr lang="en-GB" altLang="en-US" sz="1400" dirty="0">
                <a:solidFill>
                  <a:srgbClr val="000000"/>
                </a:solidFill>
              </a:rPr>
              <a:t>Do children with SEND come to </a:t>
            </a:r>
            <a:r>
              <a:rPr lang="en-GB" altLang="en-US" sz="1400" dirty="0" err="1">
                <a:solidFill>
                  <a:srgbClr val="000000"/>
                </a:solidFill>
              </a:rPr>
              <a:t>Sawley</a:t>
            </a:r>
            <a:r>
              <a:rPr lang="en-GB" altLang="en-US" sz="1400" dirty="0">
                <a:solidFill>
                  <a:srgbClr val="000000"/>
                </a:solidFill>
              </a:rPr>
              <a:t> Infant and Nursery School?</a:t>
            </a: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01702" y="4062477"/>
            <a:ext cx="1369213" cy="2211555"/>
          </a:xfrm>
          <a:prstGeom prst="rect">
            <a:avLst/>
          </a:prstGeom>
        </p:spPr>
      </p:pic>
      <p:pic>
        <p:nvPicPr>
          <p:cNvPr id="16" name="Picture 15">
            <a:hlinkClick r:id="rId13" action="ppaction://hlinksldjump"/>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411850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Specialist SEND Team - Nurture</a:t>
            </a:r>
          </a:p>
        </p:txBody>
      </p:sp>
      <p:sp>
        <p:nvSpPr>
          <p:cNvPr id="28" name="Rectangle 27">
            <a:extLst>
              <a:ext uri="{FF2B5EF4-FFF2-40B4-BE49-F238E27FC236}">
                <a16:creationId xmlns:a16="http://schemas.microsoft.com/office/drawing/2014/main" id="{79949B7D-500A-4532-A43C-93B42BF70333}"/>
              </a:ext>
            </a:extLst>
          </p:cNvPr>
          <p:cNvSpPr/>
          <p:nvPr/>
        </p:nvSpPr>
        <p:spPr>
          <a:xfrm>
            <a:off x="1303752" y="1524000"/>
            <a:ext cx="9581321" cy="4537167"/>
          </a:xfrm>
          <a:prstGeom prst="rect">
            <a:avLst/>
          </a:prstGeom>
          <a:noFill/>
        </p:spPr>
      </p:sp>
      <p:sp>
        <p:nvSpPr>
          <p:cNvPr id="38" name="Rectangle 37">
            <a:extLst>
              <a:ext uri="{FF2B5EF4-FFF2-40B4-BE49-F238E27FC236}">
                <a16:creationId xmlns:a16="http://schemas.microsoft.com/office/drawing/2014/main" id="{410084BB-E570-4C3C-BABE-76E6C3906A53}"/>
              </a:ext>
            </a:extLst>
          </p:cNvPr>
          <p:cNvSpPr/>
          <p:nvPr/>
        </p:nvSpPr>
        <p:spPr>
          <a:xfrm>
            <a:off x="8487991" y="1653922"/>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9" name="Rectangle 38">
            <a:extLst>
              <a:ext uri="{FF2B5EF4-FFF2-40B4-BE49-F238E27FC236}">
                <a16:creationId xmlns:a16="http://schemas.microsoft.com/office/drawing/2014/main" id="{0C1BEAD6-9F3E-4FA2-98EF-CF41317B9F21}"/>
              </a:ext>
            </a:extLst>
          </p:cNvPr>
          <p:cNvSpPr/>
          <p:nvPr/>
        </p:nvSpPr>
        <p:spPr>
          <a:xfrm>
            <a:off x="8575179" y="1735981"/>
            <a:ext cx="1569376" cy="1333457"/>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40" name="Freeform: Shape 39">
            <a:extLst>
              <a:ext uri="{FF2B5EF4-FFF2-40B4-BE49-F238E27FC236}">
                <a16:creationId xmlns:a16="http://schemas.microsoft.com/office/drawing/2014/main" id="{6C0E8447-35DD-44A3-98B5-2B2978B0E02B}"/>
              </a:ext>
            </a:extLst>
          </p:cNvPr>
          <p:cNvSpPr/>
          <p:nvPr/>
        </p:nvSpPr>
        <p:spPr>
          <a:xfrm>
            <a:off x="8575179" y="3069439"/>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Mulligan</a:t>
            </a:r>
          </a:p>
          <a:p>
            <a:pPr marL="0" lvl="0" indent="0" algn="ctr" defTabSz="444500">
              <a:lnSpc>
                <a:spcPct val="90000"/>
              </a:lnSpc>
              <a:spcBef>
                <a:spcPct val="0"/>
              </a:spcBef>
              <a:spcAft>
                <a:spcPct val="35000"/>
              </a:spcAft>
              <a:buNone/>
            </a:pPr>
            <a:r>
              <a:rPr lang="en-US" sz="1000" kern="1200" dirty="0">
                <a:latin typeface="Twinkl" pitchFamily="2" charset="0"/>
              </a:rPr>
              <a:t>Attention Autism and Nurture Support</a:t>
            </a:r>
          </a:p>
        </p:txBody>
      </p:sp>
      <p:grpSp>
        <p:nvGrpSpPr>
          <p:cNvPr id="50" name="Group 49">
            <a:extLst>
              <a:ext uri="{FF2B5EF4-FFF2-40B4-BE49-F238E27FC236}">
                <a16:creationId xmlns:a16="http://schemas.microsoft.com/office/drawing/2014/main" id="{8AC812E9-6196-407F-B84E-228F8DCC9EBD}"/>
              </a:ext>
            </a:extLst>
          </p:cNvPr>
          <p:cNvGrpSpPr/>
          <p:nvPr/>
        </p:nvGrpSpPr>
        <p:grpSpPr>
          <a:xfrm>
            <a:off x="1957081" y="1653922"/>
            <a:ext cx="6097692" cy="4316034"/>
            <a:chOff x="1957081" y="1653922"/>
            <a:chExt cx="6097692" cy="4316034"/>
          </a:xfrm>
        </p:grpSpPr>
        <p:sp>
          <p:nvSpPr>
            <p:cNvPr id="29" name="Rectangle 28">
              <a:extLst>
                <a:ext uri="{FF2B5EF4-FFF2-40B4-BE49-F238E27FC236}">
                  <a16:creationId xmlns:a16="http://schemas.microsoft.com/office/drawing/2014/main" id="{1C6A256B-B08A-4117-9A5C-C6D59FDBCC43}"/>
                </a:ext>
              </a:extLst>
            </p:cNvPr>
            <p:cNvSpPr/>
            <p:nvPr/>
          </p:nvSpPr>
          <p:spPr>
            <a:xfrm>
              <a:off x="1957081" y="1653922"/>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0" name="Rectangle 29">
              <a:extLst>
                <a:ext uri="{FF2B5EF4-FFF2-40B4-BE49-F238E27FC236}">
                  <a16:creationId xmlns:a16="http://schemas.microsoft.com/office/drawing/2014/main" id="{67F09121-A5C6-4945-916D-3C80A264605B}"/>
                </a:ext>
              </a:extLst>
            </p:cNvPr>
            <p:cNvSpPr/>
            <p:nvPr/>
          </p:nvSpPr>
          <p:spPr>
            <a:xfrm>
              <a:off x="2044269" y="1735981"/>
              <a:ext cx="1569376" cy="1333457"/>
            </a:xfrm>
            <a:prstGeom prst="rect">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Freeform: Shape 30">
              <a:extLst>
                <a:ext uri="{FF2B5EF4-FFF2-40B4-BE49-F238E27FC236}">
                  <a16:creationId xmlns:a16="http://schemas.microsoft.com/office/drawing/2014/main" id="{E69A002C-767A-466A-85AC-C68211D37619}"/>
                </a:ext>
              </a:extLst>
            </p:cNvPr>
            <p:cNvSpPr/>
            <p:nvPr/>
          </p:nvSpPr>
          <p:spPr>
            <a:xfrm>
              <a:off x="2044269" y="3069439"/>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Parker</a:t>
              </a:r>
            </a:p>
            <a:p>
              <a:pPr marL="0" lvl="0" indent="0" algn="ctr" defTabSz="444500">
                <a:lnSpc>
                  <a:spcPct val="90000"/>
                </a:lnSpc>
                <a:spcBef>
                  <a:spcPct val="0"/>
                </a:spcBef>
                <a:spcAft>
                  <a:spcPct val="35000"/>
                </a:spcAft>
                <a:buNone/>
              </a:pPr>
              <a:r>
                <a:rPr lang="en-US" sz="1000" kern="1200" dirty="0">
                  <a:latin typeface="Twinkl" pitchFamily="2" charset="0"/>
                </a:rPr>
                <a:t>Nurture Lead</a:t>
              </a:r>
            </a:p>
          </p:txBody>
        </p:sp>
        <p:sp>
          <p:nvSpPr>
            <p:cNvPr id="32" name="Rectangle 31">
              <a:extLst>
                <a:ext uri="{FF2B5EF4-FFF2-40B4-BE49-F238E27FC236}">
                  <a16:creationId xmlns:a16="http://schemas.microsoft.com/office/drawing/2014/main" id="{396A6685-05C8-4246-B8BF-717D799F9A66}"/>
                </a:ext>
              </a:extLst>
            </p:cNvPr>
            <p:cNvSpPr/>
            <p:nvPr/>
          </p:nvSpPr>
          <p:spPr>
            <a:xfrm>
              <a:off x="4134051" y="1653922"/>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3" name="Rectangle 32">
              <a:extLst>
                <a:ext uri="{FF2B5EF4-FFF2-40B4-BE49-F238E27FC236}">
                  <a16:creationId xmlns:a16="http://schemas.microsoft.com/office/drawing/2014/main" id="{63493324-DFCE-4B7F-A22C-356D7B1E4139}"/>
                </a:ext>
              </a:extLst>
            </p:cNvPr>
            <p:cNvSpPr/>
            <p:nvPr/>
          </p:nvSpPr>
          <p:spPr>
            <a:xfrm>
              <a:off x="4221239" y="1735981"/>
              <a:ext cx="1569376" cy="1333457"/>
            </a:xfrm>
            <a:prstGeom prst="rect">
              <a:avLst/>
            </a:prstGeom>
            <a:blipFill>
              <a:blip r:embed="rId4" cstate="screen">
                <a:extLst>
                  <a:ext uri="{28A0092B-C50C-407E-A947-70E740481C1C}">
                    <a14:useLocalDpi xmlns:a14="http://schemas.microsoft.com/office/drawing/2010/main"/>
                  </a:ext>
                </a:extLst>
              </a:blip>
              <a:srcRect/>
              <a:stretch>
                <a:fillRect t="276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34" name="Freeform: Shape 33">
              <a:extLst>
                <a:ext uri="{FF2B5EF4-FFF2-40B4-BE49-F238E27FC236}">
                  <a16:creationId xmlns:a16="http://schemas.microsoft.com/office/drawing/2014/main" id="{A93CC1DC-11CF-4270-B7CC-E69FB9C7D19C}"/>
                </a:ext>
              </a:extLst>
            </p:cNvPr>
            <p:cNvSpPr/>
            <p:nvPr/>
          </p:nvSpPr>
          <p:spPr>
            <a:xfrm>
              <a:off x="4221239" y="3069439"/>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Francis</a:t>
              </a:r>
            </a:p>
            <a:p>
              <a:pPr marL="0" lvl="0" indent="0" algn="ctr" defTabSz="444500">
                <a:lnSpc>
                  <a:spcPct val="90000"/>
                </a:lnSpc>
                <a:spcBef>
                  <a:spcPct val="0"/>
                </a:spcBef>
                <a:spcAft>
                  <a:spcPct val="35000"/>
                </a:spcAft>
                <a:buNone/>
              </a:pPr>
              <a:r>
                <a:rPr lang="en-US" sz="1000" kern="1200" dirty="0">
                  <a:latin typeface="Twinkl" pitchFamily="2" charset="0"/>
                </a:rPr>
                <a:t>Nurture support</a:t>
              </a:r>
            </a:p>
          </p:txBody>
        </p:sp>
        <p:sp>
          <p:nvSpPr>
            <p:cNvPr id="35" name="Rectangle 34">
              <a:extLst>
                <a:ext uri="{FF2B5EF4-FFF2-40B4-BE49-F238E27FC236}">
                  <a16:creationId xmlns:a16="http://schemas.microsoft.com/office/drawing/2014/main" id="{E2C97D24-5855-4A99-AC14-BB41E9C05069}"/>
                </a:ext>
              </a:extLst>
            </p:cNvPr>
            <p:cNvSpPr/>
            <p:nvPr/>
          </p:nvSpPr>
          <p:spPr>
            <a:xfrm>
              <a:off x="6311021" y="1653922"/>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6" name="Rectangle 35">
              <a:extLst>
                <a:ext uri="{FF2B5EF4-FFF2-40B4-BE49-F238E27FC236}">
                  <a16:creationId xmlns:a16="http://schemas.microsoft.com/office/drawing/2014/main" id="{19CE7B79-6C82-4910-A540-23F104B602A0}"/>
                </a:ext>
              </a:extLst>
            </p:cNvPr>
            <p:cNvSpPr/>
            <p:nvPr/>
          </p:nvSpPr>
          <p:spPr>
            <a:xfrm>
              <a:off x="6398209" y="1735981"/>
              <a:ext cx="1569376" cy="1333457"/>
            </a:xfrm>
            <a:prstGeom prst="rect">
              <a:avLst/>
            </a:prstGeom>
            <a:blipFill rotWithShape="1">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37" name="Freeform: Shape 36">
              <a:extLst>
                <a:ext uri="{FF2B5EF4-FFF2-40B4-BE49-F238E27FC236}">
                  <a16:creationId xmlns:a16="http://schemas.microsoft.com/office/drawing/2014/main" id="{694F339F-5A95-41A4-8249-F62BE36CDFB4}"/>
                </a:ext>
              </a:extLst>
            </p:cNvPr>
            <p:cNvSpPr/>
            <p:nvPr/>
          </p:nvSpPr>
          <p:spPr>
            <a:xfrm>
              <a:off x="6398209" y="3069439"/>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Shelton</a:t>
              </a:r>
            </a:p>
            <a:p>
              <a:pPr marL="0" lvl="0" indent="0" algn="ctr" defTabSz="444500">
                <a:lnSpc>
                  <a:spcPct val="90000"/>
                </a:lnSpc>
                <a:spcBef>
                  <a:spcPct val="0"/>
                </a:spcBef>
                <a:spcAft>
                  <a:spcPct val="35000"/>
                </a:spcAft>
                <a:buNone/>
              </a:pPr>
              <a:r>
                <a:rPr lang="en-US" sz="1000" kern="1200" dirty="0">
                  <a:latin typeface="Twinkl" pitchFamily="2" charset="0"/>
                </a:rPr>
                <a:t>Nurture Support &amp; Emotional Literacy Support Assistant</a:t>
              </a:r>
            </a:p>
          </p:txBody>
        </p:sp>
        <p:sp>
          <p:nvSpPr>
            <p:cNvPr id="41" name="Rectangle 40">
              <a:extLst>
                <a:ext uri="{FF2B5EF4-FFF2-40B4-BE49-F238E27FC236}">
                  <a16:creationId xmlns:a16="http://schemas.microsoft.com/office/drawing/2014/main" id="{0F509B32-224A-47B6-A2CD-8F2DBB9E38B4}"/>
                </a:ext>
              </a:extLst>
            </p:cNvPr>
            <p:cNvSpPr/>
            <p:nvPr/>
          </p:nvSpPr>
          <p:spPr>
            <a:xfrm>
              <a:off x="3830254" y="3918484"/>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2" name="Rectangle 41">
              <a:extLst>
                <a:ext uri="{FF2B5EF4-FFF2-40B4-BE49-F238E27FC236}">
                  <a16:creationId xmlns:a16="http://schemas.microsoft.com/office/drawing/2014/main" id="{6D10EE4C-C596-41A6-926C-E82968704752}"/>
                </a:ext>
              </a:extLst>
            </p:cNvPr>
            <p:cNvSpPr/>
            <p:nvPr/>
          </p:nvSpPr>
          <p:spPr>
            <a:xfrm>
              <a:off x="3917442" y="4000543"/>
              <a:ext cx="1569376" cy="1333457"/>
            </a:xfrm>
            <a:prstGeom prst="rect">
              <a:avLst/>
            </a:prstGeom>
            <a:blipFill>
              <a:blip r:embed="rId6" cstate="screen">
                <a:extLst>
                  <a:ext uri="{28A0092B-C50C-407E-A947-70E740481C1C}">
                    <a14:useLocalDpi xmlns:a14="http://schemas.microsoft.com/office/drawing/2010/main"/>
                  </a:ext>
                </a:extLst>
              </a:blip>
              <a:srcRect/>
              <a:stretch>
                <a:fillRect r="7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Freeform: Shape 42">
              <a:extLst>
                <a:ext uri="{FF2B5EF4-FFF2-40B4-BE49-F238E27FC236}">
                  <a16:creationId xmlns:a16="http://schemas.microsoft.com/office/drawing/2014/main" id="{49CB8153-F087-4FBC-BF04-200A4C880E6C}"/>
                </a:ext>
              </a:extLst>
            </p:cNvPr>
            <p:cNvSpPr/>
            <p:nvPr/>
          </p:nvSpPr>
          <p:spPr>
            <a:xfrm>
              <a:off x="3916335" y="5350862"/>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winkl" pitchFamily="2" charset="0"/>
                </a:rPr>
                <a:t>Miss Deadman</a:t>
              </a:r>
            </a:p>
            <a:p>
              <a:pPr marL="0" lvl="0" indent="0" algn="ctr" defTabSz="444500">
                <a:lnSpc>
                  <a:spcPct val="90000"/>
                </a:lnSpc>
                <a:spcBef>
                  <a:spcPct val="0"/>
                </a:spcBef>
                <a:spcAft>
                  <a:spcPct val="35000"/>
                </a:spcAft>
                <a:buNone/>
              </a:pPr>
              <a:r>
                <a:rPr lang="en-US" sz="1000" kern="1200" dirty="0">
                  <a:latin typeface="Twinkl" pitchFamily="2" charset="0"/>
                </a:rPr>
                <a:t>Nurture Support</a:t>
              </a:r>
            </a:p>
          </p:txBody>
        </p:sp>
        <p:sp>
          <p:nvSpPr>
            <p:cNvPr id="44" name="Rectangle 43">
              <a:extLst>
                <a:ext uri="{FF2B5EF4-FFF2-40B4-BE49-F238E27FC236}">
                  <a16:creationId xmlns:a16="http://schemas.microsoft.com/office/drawing/2014/main" id="{E8F1EB85-B25B-4A26-8E35-D4A894216479}"/>
                </a:ext>
              </a:extLst>
            </p:cNvPr>
            <p:cNvSpPr/>
            <p:nvPr/>
          </p:nvSpPr>
          <p:spPr>
            <a:xfrm>
              <a:off x="6007224" y="3918484"/>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5" name="Rectangle 44">
              <a:extLst>
                <a:ext uri="{FF2B5EF4-FFF2-40B4-BE49-F238E27FC236}">
                  <a16:creationId xmlns:a16="http://schemas.microsoft.com/office/drawing/2014/main" id="{D4018FAD-2592-4F37-A782-55E7213BA3B9}"/>
                </a:ext>
              </a:extLst>
            </p:cNvPr>
            <p:cNvSpPr/>
            <p:nvPr/>
          </p:nvSpPr>
          <p:spPr>
            <a:xfrm>
              <a:off x="6094412" y="4000543"/>
              <a:ext cx="1569376" cy="1333457"/>
            </a:xfrm>
            <a:prstGeom prst="rect">
              <a:avLst/>
            </a:prstGeom>
            <a:blipFill>
              <a:blip r:embed="rId7"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46" name="Freeform: Shape 45">
              <a:extLst>
                <a:ext uri="{FF2B5EF4-FFF2-40B4-BE49-F238E27FC236}">
                  <a16:creationId xmlns:a16="http://schemas.microsoft.com/office/drawing/2014/main" id="{C45BD5C3-C1B1-4393-80F8-4CAC547335A6}"/>
                </a:ext>
              </a:extLst>
            </p:cNvPr>
            <p:cNvSpPr/>
            <p:nvPr/>
          </p:nvSpPr>
          <p:spPr>
            <a:xfrm>
              <a:off x="6093305" y="5350862"/>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Wisher</a:t>
              </a:r>
            </a:p>
            <a:p>
              <a:pPr marL="0" lvl="0" indent="0" algn="ctr" defTabSz="444500">
                <a:lnSpc>
                  <a:spcPct val="90000"/>
                </a:lnSpc>
                <a:spcBef>
                  <a:spcPct val="0"/>
                </a:spcBef>
                <a:spcAft>
                  <a:spcPct val="35000"/>
                </a:spcAft>
                <a:buNone/>
              </a:pPr>
              <a:r>
                <a:rPr lang="en-US" sz="1000" kern="1200" dirty="0">
                  <a:latin typeface="Twinkl" pitchFamily="2" charset="0"/>
                </a:rPr>
                <a:t>Nurture </a:t>
              </a:r>
              <a:r>
                <a:rPr lang="en-US" sz="1000" kern="1200" dirty="0" err="1">
                  <a:latin typeface="Twinkl" pitchFamily="2" charset="0"/>
                </a:rPr>
                <a:t>Pastroal</a:t>
              </a:r>
              <a:endParaRPr lang="en-US" sz="1000" kern="1200" dirty="0">
                <a:latin typeface="Twinkl" pitchFamily="2" charset="0"/>
              </a:endParaRPr>
            </a:p>
          </p:txBody>
        </p:sp>
      </p:grpSp>
      <p:pic>
        <p:nvPicPr>
          <p:cNvPr id="5" name="Picture 4">
            <a:hlinkClick r:id="rId8" action="ppaction://hlinksldjump"/>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spTree>
    <p:extLst>
      <p:ext uri="{BB962C8B-B14F-4D97-AF65-F5344CB8AC3E}">
        <p14:creationId xmlns:p14="http://schemas.microsoft.com/office/powerpoint/2010/main" val="179634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Specialist SEND Team - Interventions</a:t>
            </a:r>
          </a:p>
        </p:txBody>
      </p:sp>
      <p:sp>
        <p:nvSpPr>
          <p:cNvPr id="28" name="Rectangle 27">
            <a:extLst>
              <a:ext uri="{FF2B5EF4-FFF2-40B4-BE49-F238E27FC236}">
                <a16:creationId xmlns:a16="http://schemas.microsoft.com/office/drawing/2014/main" id="{79949B7D-500A-4532-A43C-93B42BF70333}"/>
              </a:ext>
            </a:extLst>
          </p:cNvPr>
          <p:cNvSpPr/>
          <p:nvPr/>
        </p:nvSpPr>
        <p:spPr>
          <a:xfrm>
            <a:off x="1303752" y="1524000"/>
            <a:ext cx="9581321" cy="4537167"/>
          </a:xfrm>
          <a:prstGeom prst="rect">
            <a:avLst/>
          </a:prstGeom>
          <a:noFill/>
        </p:spPr>
      </p:sp>
      <p:sp>
        <p:nvSpPr>
          <p:cNvPr id="38" name="Rectangle 37">
            <a:extLst>
              <a:ext uri="{FF2B5EF4-FFF2-40B4-BE49-F238E27FC236}">
                <a16:creationId xmlns:a16="http://schemas.microsoft.com/office/drawing/2014/main" id="{410084BB-E570-4C3C-BABE-76E6C3906A53}"/>
              </a:ext>
            </a:extLst>
          </p:cNvPr>
          <p:cNvSpPr/>
          <p:nvPr/>
        </p:nvSpPr>
        <p:spPr>
          <a:xfrm>
            <a:off x="8487991" y="1653922"/>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0" name="Freeform: Shape 39">
            <a:extLst>
              <a:ext uri="{FF2B5EF4-FFF2-40B4-BE49-F238E27FC236}">
                <a16:creationId xmlns:a16="http://schemas.microsoft.com/office/drawing/2014/main" id="{6C0E8447-35DD-44A3-98B5-2B2978B0E02B}"/>
              </a:ext>
            </a:extLst>
          </p:cNvPr>
          <p:cNvSpPr/>
          <p:nvPr/>
        </p:nvSpPr>
        <p:spPr>
          <a:xfrm>
            <a:off x="8575179" y="3136361"/>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winkl" pitchFamily="2" charset="0"/>
              </a:rPr>
              <a:t>Miss Smith</a:t>
            </a:r>
          </a:p>
          <a:p>
            <a:pPr marL="0" lvl="0" indent="0" algn="ctr" defTabSz="444500">
              <a:lnSpc>
                <a:spcPct val="90000"/>
              </a:lnSpc>
              <a:spcBef>
                <a:spcPct val="0"/>
              </a:spcBef>
              <a:spcAft>
                <a:spcPct val="35000"/>
              </a:spcAft>
              <a:buNone/>
            </a:pPr>
            <a:r>
              <a:rPr lang="en-US" sz="1000" dirty="0">
                <a:latin typeface="Twinkl" pitchFamily="2" charset="0"/>
              </a:rPr>
              <a:t>Whole School Interventions (Speech &amp; Language)</a:t>
            </a:r>
            <a:endParaRPr lang="en-US" sz="1000" kern="1200" dirty="0">
              <a:latin typeface="Twinkl" pitchFamily="2" charset="0"/>
            </a:endParaRPr>
          </a:p>
        </p:txBody>
      </p:sp>
      <p:grpSp>
        <p:nvGrpSpPr>
          <p:cNvPr id="50" name="Group 49">
            <a:extLst>
              <a:ext uri="{FF2B5EF4-FFF2-40B4-BE49-F238E27FC236}">
                <a16:creationId xmlns:a16="http://schemas.microsoft.com/office/drawing/2014/main" id="{8AC812E9-6196-407F-B84E-228F8DCC9EBD}"/>
              </a:ext>
            </a:extLst>
          </p:cNvPr>
          <p:cNvGrpSpPr/>
          <p:nvPr/>
        </p:nvGrpSpPr>
        <p:grpSpPr>
          <a:xfrm>
            <a:off x="2065787" y="1667784"/>
            <a:ext cx="6097692" cy="4393383"/>
            <a:chOff x="1957081" y="1653922"/>
            <a:chExt cx="6097692" cy="4393383"/>
          </a:xfrm>
        </p:grpSpPr>
        <p:sp>
          <p:nvSpPr>
            <p:cNvPr id="29" name="Rectangle 28">
              <a:extLst>
                <a:ext uri="{FF2B5EF4-FFF2-40B4-BE49-F238E27FC236}">
                  <a16:creationId xmlns:a16="http://schemas.microsoft.com/office/drawing/2014/main" id="{1C6A256B-B08A-4117-9A5C-C6D59FDBCC43}"/>
                </a:ext>
              </a:extLst>
            </p:cNvPr>
            <p:cNvSpPr/>
            <p:nvPr/>
          </p:nvSpPr>
          <p:spPr>
            <a:xfrm>
              <a:off x="1957081" y="1653922"/>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1" name="Freeform: Shape 30">
              <a:extLst>
                <a:ext uri="{FF2B5EF4-FFF2-40B4-BE49-F238E27FC236}">
                  <a16:creationId xmlns:a16="http://schemas.microsoft.com/office/drawing/2014/main" id="{E69A002C-767A-466A-85AC-C68211D37619}"/>
                </a:ext>
              </a:extLst>
            </p:cNvPr>
            <p:cNvSpPr/>
            <p:nvPr/>
          </p:nvSpPr>
          <p:spPr>
            <a:xfrm>
              <a:off x="2044269" y="3069439"/>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Harrison</a:t>
              </a:r>
            </a:p>
            <a:p>
              <a:pPr marL="0" lvl="0" indent="0" algn="ctr" defTabSz="444500">
                <a:lnSpc>
                  <a:spcPct val="90000"/>
                </a:lnSpc>
                <a:spcBef>
                  <a:spcPct val="0"/>
                </a:spcBef>
                <a:spcAft>
                  <a:spcPct val="35000"/>
                </a:spcAft>
                <a:buNone/>
              </a:pPr>
              <a:r>
                <a:rPr lang="en-US" sz="1000" dirty="0">
                  <a:latin typeface="Twinkl" pitchFamily="2" charset="0"/>
                </a:rPr>
                <a:t>Year One Interventions</a:t>
              </a:r>
              <a:endParaRPr lang="en-US" sz="1000" kern="1200" dirty="0">
                <a:latin typeface="Twinkl" pitchFamily="2" charset="0"/>
              </a:endParaRPr>
            </a:p>
          </p:txBody>
        </p:sp>
        <p:sp>
          <p:nvSpPr>
            <p:cNvPr id="32" name="Rectangle 31">
              <a:extLst>
                <a:ext uri="{FF2B5EF4-FFF2-40B4-BE49-F238E27FC236}">
                  <a16:creationId xmlns:a16="http://schemas.microsoft.com/office/drawing/2014/main" id="{396A6685-05C8-4246-B8BF-717D799F9A66}"/>
                </a:ext>
              </a:extLst>
            </p:cNvPr>
            <p:cNvSpPr/>
            <p:nvPr/>
          </p:nvSpPr>
          <p:spPr>
            <a:xfrm>
              <a:off x="4134051" y="1653922"/>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4" name="Freeform: Shape 33">
              <a:extLst>
                <a:ext uri="{FF2B5EF4-FFF2-40B4-BE49-F238E27FC236}">
                  <a16:creationId xmlns:a16="http://schemas.microsoft.com/office/drawing/2014/main" id="{A93CC1DC-11CF-4270-B7CC-E69FB9C7D19C}"/>
                </a:ext>
              </a:extLst>
            </p:cNvPr>
            <p:cNvSpPr/>
            <p:nvPr/>
          </p:nvSpPr>
          <p:spPr>
            <a:xfrm>
              <a:off x="4221239" y="3069439"/>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a:t>
              </a:r>
              <a:r>
                <a:rPr lang="en-US" sz="1000" kern="1200" dirty="0" err="1">
                  <a:latin typeface="Twinkl" pitchFamily="2" charset="0"/>
                </a:rPr>
                <a:t>Carmichaeal</a:t>
              </a:r>
              <a:endParaRPr lang="en-US" sz="1000" kern="1200" dirty="0">
                <a:latin typeface="Twinkl" pitchFamily="2" charset="0"/>
              </a:endParaRPr>
            </a:p>
            <a:p>
              <a:pPr marL="0" lvl="0" indent="0" algn="ctr" defTabSz="444500">
                <a:lnSpc>
                  <a:spcPct val="90000"/>
                </a:lnSpc>
                <a:spcBef>
                  <a:spcPct val="0"/>
                </a:spcBef>
                <a:spcAft>
                  <a:spcPct val="35000"/>
                </a:spcAft>
                <a:buNone/>
              </a:pPr>
              <a:r>
                <a:rPr lang="en-US" sz="1000" dirty="0">
                  <a:latin typeface="Twinkl" pitchFamily="2" charset="0"/>
                </a:rPr>
                <a:t>Year One &amp; Year Two Interventions</a:t>
              </a:r>
              <a:endParaRPr lang="en-US" sz="1000" kern="1200" dirty="0">
                <a:latin typeface="Twinkl" pitchFamily="2" charset="0"/>
              </a:endParaRPr>
            </a:p>
          </p:txBody>
        </p:sp>
        <p:sp>
          <p:nvSpPr>
            <p:cNvPr id="35" name="Rectangle 34">
              <a:extLst>
                <a:ext uri="{FF2B5EF4-FFF2-40B4-BE49-F238E27FC236}">
                  <a16:creationId xmlns:a16="http://schemas.microsoft.com/office/drawing/2014/main" id="{E2C97D24-5855-4A99-AC14-BB41E9C05069}"/>
                </a:ext>
              </a:extLst>
            </p:cNvPr>
            <p:cNvSpPr/>
            <p:nvPr/>
          </p:nvSpPr>
          <p:spPr>
            <a:xfrm>
              <a:off x="6311021" y="1653922"/>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7" name="Freeform: Shape 36">
              <a:extLst>
                <a:ext uri="{FF2B5EF4-FFF2-40B4-BE49-F238E27FC236}">
                  <a16:creationId xmlns:a16="http://schemas.microsoft.com/office/drawing/2014/main" id="{694F339F-5A95-41A4-8249-F62BE36CDFB4}"/>
                </a:ext>
              </a:extLst>
            </p:cNvPr>
            <p:cNvSpPr/>
            <p:nvPr/>
          </p:nvSpPr>
          <p:spPr>
            <a:xfrm>
              <a:off x="6398209" y="3069439"/>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Askew</a:t>
              </a:r>
            </a:p>
            <a:p>
              <a:pPr marL="0" lvl="0" indent="0" algn="ctr" defTabSz="444500">
                <a:lnSpc>
                  <a:spcPct val="90000"/>
                </a:lnSpc>
                <a:spcBef>
                  <a:spcPct val="0"/>
                </a:spcBef>
                <a:spcAft>
                  <a:spcPct val="35000"/>
                </a:spcAft>
                <a:buNone/>
              </a:pPr>
              <a:r>
                <a:rPr lang="en-US" sz="1000" dirty="0">
                  <a:latin typeface="Twinkl" pitchFamily="2" charset="0"/>
                </a:rPr>
                <a:t>Year Two Interventions</a:t>
              </a:r>
              <a:endParaRPr lang="en-US" sz="1000" kern="1200" dirty="0">
                <a:latin typeface="Twinkl" pitchFamily="2" charset="0"/>
              </a:endParaRPr>
            </a:p>
          </p:txBody>
        </p:sp>
        <p:sp>
          <p:nvSpPr>
            <p:cNvPr id="41" name="Rectangle 40">
              <a:extLst>
                <a:ext uri="{FF2B5EF4-FFF2-40B4-BE49-F238E27FC236}">
                  <a16:creationId xmlns:a16="http://schemas.microsoft.com/office/drawing/2014/main" id="{0F509B32-224A-47B6-A2CD-8F2DBB9E38B4}"/>
                </a:ext>
              </a:extLst>
            </p:cNvPr>
            <p:cNvSpPr/>
            <p:nvPr/>
          </p:nvSpPr>
          <p:spPr>
            <a:xfrm>
              <a:off x="3830254" y="3918484"/>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3" name="Freeform: Shape 42">
              <a:extLst>
                <a:ext uri="{FF2B5EF4-FFF2-40B4-BE49-F238E27FC236}">
                  <a16:creationId xmlns:a16="http://schemas.microsoft.com/office/drawing/2014/main" id="{49CB8153-F087-4FBC-BF04-200A4C880E6C}"/>
                </a:ext>
              </a:extLst>
            </p:cNvPr>
            <p:cNvSpPr/>
            <p:nvPr/>
          </p:nvSpPr>
          <p:spPr>
            <a:xfrm>
              <a:off x="3917442" y="5493408"/>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winkl" pitchFamily="2" charset="0"/>
                </a:rPr>
                <a:t>Miss Lovell</a:t>
              </a:r>
            </a:p>
            <a:p>
              <a:pPr algn="ctr" defTabSz="444500">
                <a:lnSpc>
                  <a:spcPct val="90000"/>
                </a:lnSpc>
                <a:spcBef>
                  <a:spcPct val="0"/>
                </a:spcBef>
                <a:spcAft>
                  <a:spcPct val="35000"/>
                </a:spcAft>
              </a:pPr>
              <a:r>
                <a:rPr lang="en-US" sz="1000" dirty="0">
                  <a:latin typeface="Twinkl" pitchFamily="2" charset="0"/>
                </a:rPr>
                <a:t>Whole School Interventions (Positive Play)</a:t>
              </a:r>
              <a:endParaRPr lang="en-US" sz="1000" kern="1200" dirty="0">
                <a:latin typeface="Twinkl" pitchFamily="2" charset="0"/>
              </a:endParaRPr>
            </a:p>
            <a:p>
              <a:pPr marL="0" lvl="0" indent="0" algn="ctr" defTabSz="444500">
                <a:lnSpc>
                  <a:spcPct val="90000"/>
                </a:lnSpc>
                <a:spcBef>
                  <a:spcPct val="0"/>
                </a:spcBef>
                <a:spcAft>
                  <a:spcPct val="35000"/>
                </a:spcAft>
                <a:buNone/>
              </a:pPr>
              <a:endParaRPr lang="en-US" sz="1000" kern="1200" dirty="0">
                <a:latin typeface="Twinkl" pitchFamily="2" charset="0"/>
              </a:endParaRPr>
            </a:p>
          </p:txBody>
        </p:sp>
        <p:sp>
          <p:nvSpPr>
            <p:cNvPr id="44" name="Rectangle 43">
              <a:extLst>
                <a:ext uri="{FF2B5EF4-FFF2-40B4-BE49-F238E27FC236}">
                  <a16:creationId xmlns:a16="http://schemas.microsoft.com/office/drawing/2014/main" id="{E8F1EB85-B25B-4A26-8E35-D4A894216479}"/>
                </a:ext>
              </a:extLst>
            </p:cNvPr>
            <p:cNvSpPr/>
            <p:nvPr/>
          </p:nvSpPr>
          <p:spPr>
            <a:xfrm>
              <a:off x="6007224" y="3918484"/>
              <a:ext cx="1743752" cy="20514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6" name="Freeform: Shape 45">
              <a:extLst>
                <a:ext uri="{FF2B5EF4-FFF2-40B4-BE49-F238E27FC236}">
                  <a16:creationId xmlns:a16="http://schemas.microsoft.com/office/drawing/2014/main" id="{C45BD5C3-C1B1-4393-80F8-4CAC547335A6}"/>
                </a:ext>
              </a:extLst>
            </p:cNvPr>
            <p:cNvSpPr/>
            <p:nvPr/>
          </p:nvSpPr>
          <p:spPr>
            <a:xfrm>
              <a:off x="6094412" y="5493407"/>
              <a:ext cx="1569376" cy="553897"/>
            </a:xfrm>
            <a:custGeom>
              <a:avLst/>
              <a:gdLst>
                <a:gd name="connsiteX0" fmla="*/ 0 w 1569376"/>
                <a:gd name="connsiteY0" fmla="*/ 0 h 553897"/>
                <a:gd name="connsiteX1" fmla="*/ 1569376 w 1569376"/>
                <a:gd name="connsiteY1" fmla="*/ 0 h 553897"/>
                <a:gd name="connsiteX2" fmla="*/ 1569376 w 1569376"/>
                <a:gd name="connsiteY2" fmla="*/ 553897 h 553897"/>
                <a:gd name="connsiteX3" fmla="*/ 0 w 1569376"/>
                <a:gd name="connsiteY3" fmla="*/ 553897 h 553897"/>
                <a:gd name="connsiteX4" fmla="*/ 0 w 1569376"/>
                <a:gd name="connsiteY4" fmla="*/ 0 h 55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376" h="553897">
                  <a:moveTo>
                    <a:pt x="0" y="0"/>
                  </a:moveTo>
                  <a:lnTo>
                    <a:pt x="1569376" y="0"/>
                  </a:lnTo>
                  <a:lnTo>
                    <a:pt x="1569376" y="553897"/>
                  </a:lnTo>
                  <a:lnTo>
                    <a:pt x="0" y="553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Shelton</a:t>
              </a:r>
            </a:p>
            <a:p>
              <a:pPr algn="ctr" defTabSz="444500">
                <a:lnSpc>
                  <a:spcPct val="90000"/>
                </a:lnSpc>
                <a:spcBef>
                  <a:spcPct val="0"/>
                </a:spcBef>
                <a:spcAft>
                  <a:spcPct val="35000"/>
                </a:spcAft>
              </a:pPr>
              <a:r>
                <a:rPr lang="en-US" sz="1000" dirty="0">
                  <a:latin typeface="Twinkl" pitchFamily="2" charset="0"/>
                </a:rPr>
                <a:t>Whole School Interventions (ELSA)</a:t>
              </a:r>
              <a:endParaRPr lang="en-US" sz="1000" kern="1200" dirty="0">
                <a:latin typeface="Twinkl" pitchFamily="2" charset="0"/>
              </a:endParaRPr>
            </a:p>
            <a:p>
              <a:pPr marL="0" lvl="0" indent="0" algn="ctr" defTabSz="444500">
                <a:lnSpc>
                  <a:spcPct val="90000"/>
                </a:lnSpc>
                <a:spcBef>
                  <a:spcPct val="0"/>
                </a:spcBef>
                <a:spcAft>
                  <a:spcPct val="35000"/>
                </a:spcAft>
                <a:buNone/>
              </a:pPr>
              <a:endParaRPr lang="en-US" sz="1000" kern="1200" dirty="0">
                <a:latin typeface="Twinkl" pitchFamily="2" charset="0"/>
              </a:endParaRPr>
            </a:p>
          </p:txBody>
        </p:sp>
      </p:grpSp>
      <p:pic>
        <p:nvPicPr>
          <p:cNvPr id="5" name="Picture 4">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pic>
        <p:nvPicPr>
          <p:cNvPr id="4" name="Picture 3">
            <a:extLst>
              <a:ext uri="{FF2B5EF4-FFF2-40B4-BE49-F238E27FC236}">
                <a16:creationId xmlns:a16="http://schemas.microsoft.com/office/drawing/2014/main" id="{C84F0795-783A-4272-B391-E6382E5B33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883" r="408" b="26896"/>
          <a:stretch/>
        </p:blipFill>
        <p:spPr>
          <a:xfrm>
            <a:off x="2134633" y="1707581"/>
            <a:ext cx="1589204" cy="1369639"/>
          </a:xfrm>
          <a:prstGeom prst="rect">
            <a:avLst/>
          </a:prstGeom>
        </p:spPr>
      </p:pic>
      <p:pic>
        <p:nvPicPr>
          <p:cNvPr id="27" name="Picture 26">
            <a:extLst>
              <a:ext uri="{FF2B5EF4-FFF2-40B4-BE49-F238E27FC236}">
                <a16:creationId xmlns:a16="http://schemas.microsoft.com/office/drawing/2014/main" id="{E663449B-CE2E-4170-90AF-55C7EBD427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82980" y="1705860"/>
            <a:ext cx="1475293" cy="1349023"/>
          </a:xfrm>
          <a:prstGeom prst="rect">
            <a:avLst/>
          </a:prstGeom>
        </p:spPr>
      </p:pic>
      <p:pic>
        <p:nvPicPr>
          <p:cNvPr id="47" name="Picture 46">
            <a:extLst>
              <a:ext uri="{FF2B5EF4-FFF2-40B4-BE49-F238E27FC236}">
                <a16:creationId xmlns:a16="http://schemas.microsoft.com/office/drawing/2014/main" id="{CBD42DBC-4D90-41B5-8194-665575B03DF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535614" y="1775425"/>
            <a:ext cx="1475293" cy="1349023"/>
          </a:xfrm>
          <a:prstGeom prst="rect">
            <a:avLst/>
          </a:prstGeom>
        </p:spPr>
      </p:pic>
      <p:pic>
        <p:nvPicPr>
          <p:cNvPr id="49" name="Picture 48">
            <a:extLst>
              <a:ext uri="{FF2B5EF4-FFF2-40B4-BE49-F238E27FC236}">
                <a16:creationId xmlns:a16="http://schemas.microsoft.com/office/drawing/2014/main" id="{3D6865D9-A18A-472B-9E37-199F17972FF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259"/>
          <a:stretch/>
        </p:blipFill>
        <p:spPr>
          <a:xfrm>
            <a:off x="4054847" y="4014405"/>
            <a:ext cx="1475293" cy="1349023"/>
          </a:xfrm>
          <a:prstGeom prst="rect">
            <a:avLst/>
          </a:prstGeom>
        </p:spPr>
      </p:pic>
      <p:pic>
        <p:nvPicPr>
          <p:cNvPr id="51" name="Picture 50">
            <a:extLst>
              <a:ext uri="{FF2B5EF4-FFF2-40B4-BE49-F238E27FC236}">
                <a16:creationId xmlns:a16="http://schemas.microsoft.com/office/drawing/2014/main" id="{54F3E641-8854-4952-A00A-BD56352D4A7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782" t="-794"/>
          <a:stretch/>
        </p:blipFill>
        <p:spPr>
          <a:xfrm>
            <a:off x="6278859" y="4036544"/>
            <a:ext cx="1475293" cy="1349023"/>
          </a:xfrm>
          <a:prstGeom prst="rect">
            <a:avLst/>
          </a:prstGeom>
        </p:spPr>
      </p:pic>
      <p:sp>
        <p:nvSpPr>
          <p:cNvPr id="25" name="Rectangle 24">
            <a:extLst>
              <a:ext uri="{FF2B5EF4-FFF2-40B4-BE49-F238E27FC236}">
                <a16:creationId xmlns:a16="http://schemas.microsoft.com/office/drawing/2014/main" id="{565E3DE5-8659-4FCC-B84D-3D86CA63088F}"/>
              </a:ext>
            </a:extLst>
          </p:cNvPr>
          <p:cNvSpPr/>
          <p:nvPr/>
        </p:nvSpPr>
        <p:spPr>
          <a:xfrm>
            <a:off x="4294144" y="1735161"/>
            <a:ext cx="1594798" cy="1355057"/>
          </a:xfrm>
          <a:prstGeom prst="rect">
            <a:avLst/>
          </a:prstGeom>
          <a:blipFill>
            <a:blip r:embed="rId9"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30" name="Rectangle 29">
            <a:extLst>
              <a:ext uri="{FF2B5EF4-FFF2-40B4-BE49-F238E27FC236}">
                <a16:creationId xmlns:a16="http://schemas.microsoft.com/office/drawing/2014/main" id="{D4E1BBCF-6D64-4A3C-B74B-10954B6501A3}"/>
              </a:ext>
            </a:extLst>
          </p:cNvPr>
          <p:cNvSpPr/>
          <p:nvPr/>
        </p:nvSpPr>
        <p:spPr>
          <a:xfrm>
            <a:off x="8610463" y="1745906"/>
            <a:ext cx="1540565" cy="1308977"/>
          </a:xfrm>
          <a:prstGeom prst="rect">
            <a:avLst/>
          </a:prstGeom>
          <a:blipFill>
            <a:blip r:embed="rId10"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9732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Nursery Team</a:t>
            </a:r>
          </a:p>
        </p:txBody>
      </p:sp>
      <p:graphicFrame>
        <p:nvGraphicFramePr>
          <p:cNvPr id="3" name="Diagram 2"/>
          <p:cNvGraphicFramePr/>
          <p:nvPr>
            <p:extLst>
              <p:ext uri="{D42A27DB-BD31-4B8C-83A1-F6EECF244321}">
                <p14:modId xmlns:p14="http://schemas.microsoft.com/office/powerpoint/2010/main" val="1597104119"/>
              </p:ext>
            </p:extLst>
          </p:nvPr>
        </p:nvGraphicFramePr>
        <p:xfrm>
          <a:off x="365761" y="1523999"/>
          <a:ext cx="11443062" cy="45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spTree>
    <p:extLst>
      <p:ext uri="{BB962C8B-B14F-4D97-AF65-F5344CB8AC3E}">
        <p14:creationId xmlns:p14="http://schemas.microsoft.com/office/powerpoint/2010/main" val="346233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Reception Team</a:t>
            </a:r>
          </a:p>
        </p:txBody>
      </p:sp>
      <p:graphicFrame>
        <p:nvGraphicFramePr>
          <p:cNvPr id="3" name="Diagram 2"/>
          <p:cNvGraphicFramePr/>
          <p:nvPr>
            <p:extLst>
              <p:ext uri="{D42A27DB-BD31-4B8C-83A1-F6EECF244321}">
                <p14:modId xmlns:p14="http://schemas.microsoft.com/office/powerpoint/2010/main" val="1084751636"/>
              </p:ext>
            </p:extLst>
          </p:nvPr>
        </p:nvGraphicFramePr>
        <p:xfrm>
          <a:off x="365761" y="1523999"/>
          <a:ext cx="11443062" cy="45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spTree>
    <p:extLst>
      <p:ext uri="{BB962C8B-B14F-4D97-AF65-F5344CB8AC3E}">
        <p14:creationId xmlns:p14="http://schemas.microsoft.com/office/powerpoint/2010/main" val="24062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One Team</a:t>
            </a:r>
          </a:p>
        </p:txBody>
      </p:sp>
      <p:graphicFrame>
        <p:nvGraphicFramePr>
          <p:cNvPr id="3" name="Diagram 2"/>
          <p:cNvGraphicFramePr/>
          <p:nvPr>
            <p:extLst>
              <p:ext uri="{D42A27DB-BD31-4B8C-83A1-F6EECF244321}">
                <p14:modId xmlns:p14="http://schemas.microsoft.com/office/powerpoint/2010/main" val="427020601"/>
              </p:ext>
            </p:extLst>
          </p:nvPr>
        </p:nvGraphicFramePr>
        <p:xfrm>
          <a:off x="2122388" y="1507958"/>
          <a:ext cx="7944050" cy="45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spTree>
    <p:extLst>
      <p:ext uri="{BB962C8B-B14F-4D97-AF65-F5344CB8AC3E}">
        <p14:creationId xmlns:p14="http://schemas.microsoft.com/office/powerpoint/2010/main" val="22389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Two Team</a:t>
            </a:r>
          </a:p>
        </p:txBody>
      </p:sp>
      <p:graphicFrame>
        <p:nvGraphicFramePr>
          <p:cNvPr id="3" name="Diagram 2"/>
          <p:cNvGraphicFramePr/>
          <p:nvPr>
            <p:extLst>
              <p:ext uri="{D42A27DB-BD31-4B8C-83A1-F6EECF244321}">
                <p14:modId xmlns:p14="http://schemas.microsoft.com/office/powerpoint/2010/main" val="2074883692"/>
              </p:ext>
            </p:extLst>
          </p:nvPr>
        </p:nvGraphicFramePr>
        <p:xfrm>
          <a:off x="1522413" y="1545771"/>
          <a:ext cx="7937471" cy="45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grpSp>
        <p:nvGrpSpPr>
          <p:cNvPr id="6" name="Group 5">
            <a:extLst>
              <a:ext uri="{FF2B5EF4-FFF2-40B4-BE49-F238E27FC236}">
                <a16:creationId xmlns:a16="http://schemas.microsoft.com/office/drawing/2014/main" id="{49387DD9-F4E9-4EC9-A921-ABCF2041A1CB}"/>
              </a:ext>
            </a:extLst>
          </p:cNvPr>
          <p:cNvGrpSpPr/>
          <p:nvPr/>
        </p:nvGrpSpPr>
        <p:grpSpPr>
          <a:xfrm>
            <a:off x="3722976" y="3156238"/>
            <a:ext cx="1545649" cy="545523"/>
            <a:chOff x="6302191" y="1556372"/>
            <a:chExt cx="1545649" cy="545523"/>
          </a:xfrm>
        </p:grpSpPr>
        <p:sp>
          <p:nvSpPr>
            <p:cNvPr id="7" name="Rectangle 6">
              <a:extLst>
                <a:ext uri="{FF2B5EF4-FFF2-40B4-BE49-F238E27FC236}">
                  <a16:creationId xmlns:a16="http://schemas.microsoft.com/office/drawing/2014/main" id="{EFA7637A-C6F0-4C85-ADF2-F6ACE591CB31}"/>
                </a:ext>
              </a:extLst>
            </p:cNvPr>
            <p:cNvSpPr/>
            <p:nvPr/>
          </p:nvSpPr>
          <p:spPr>
            <a:xfrm>
              <a:off x="6302191" y="1556372"/>
              <a:ext cx="1545649" cy="5455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id="{3DF21822-DA45-41DC-8C38-BA6B1483E556}"/>
                </a:ext>
              </a:extLst>
            </p:cNvPr>
            <p:cNvSpPr txBox="1"/>
            <p:nvPr/>
          </p:nvSpPr>
          <p:spPr>
            <a:xfrm>
              <a:off x="6302191" y="1556372"/>
              <a:ext cx="1545649" cy="5455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winkl" pitchFamily="2" charset="0"/>
                </a:rPr>
                <a:t>Miss Warner </a:t>
              </a:r>
            </a:p>
            <a:p>
              <a:pPr marL="0" lvl="0" indent="0" algn="ctr" defTabSz="444500">
                <a:lnSpc>
                  <a:spcPct val="90000"/>
                </a:lnSpc>
                <a:spcBef>
                  <a:spcPct val="0"/>
                </a:spcBef>
                <a:spcAft>
                  <a:spcPct val="35000"/>
                </a:spcAft>
                <a:buNone/>
              </a:pPr>
              <a:r>
                <a:rPr lang="en-US" sz="1000" kern="1200" dirty="0">
                  <a:latin typeface="Twinkl" pitchFamily="2" charset="0"/>
                </a:rPr>
                <a:t>Teacher</a:t>
              </a:r>
            </a:p>
          </p:txBody>
        </p:sp>
      </p:grpSp>
      <p:grpSp>
        <p:nvGrpSpPr>
          <p:cNvPr id="9" name="Group 8">
            <a:extLst>
              <a:ext uri="{FF2B5EF4-FFF2-40B4-BE49-F238E27FC236}">
                <a16:creationId xmlns:a16="http://schemas.microsoft.com/office/drawing/2014/main" id="{1C49728F-CD28-4292-8A3D-D067C398DA1E}"/>
              </a:ext>
            </a:extLst>
          </p:cNvPr>
          <p:cNvGrpSpPr/>
          <p:nvPr/>
        </p:nvGrpSpPr>
        <p:grpSpPr>
          <a:xfrm>
            <a:off x="7825743" y="5312229"/>
            <a:ext cx="1545649" cy="545523"/>
            <a:chOff x="4231337" y="3748568"/>
            <a:chExt cx="1545649" cy="545523"/>
          </a:xfrm>
        </p:grpSpPr>
        <p:sp>
          <p:nvSpPr>
            <p:cNvPr id="10" name="Rectangle 9">
              <a:extLst>
                <a:ext uri="{FF2B5EF4-FFF2-40B4-BE49-F238E27FC236}">
                  <a16:creationId xmlns:a16="http://schemas.microsoft.com/office/drawing/2014/main" id="{0DA7BA74-AD0D-422F-9ECE-AE9A54CF8B64}"/>
                </a:ext>
              </a:extLst>
            </p:cNvPr>
            <p:cNvSpPr/>
            <p:nvPr/>
          </p:nvSpPr>
          <p:spPr>
            <a:xfrm>
              <a:off x="4231337" y="3748568"/>
              <a:ext cx="1545649" cy="5455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71993B3E-9E4D-42CC-86D7-A320CC7154F8}"/>
                </a:ext>
              </a:extLst>
            </p:cNvPr>
            <p:cNvSpPr txBox="1"/>
            <p:nvPr/>
          </p:nvSpPr>
          <p:spPr>
            <a:xfrm>
              <a:off x="4231337" y="3748568"/>
              <a:ext cx="1545649" cy="5455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winkl" pitchFamily="2" charset="0"/>
                </a:rPr>
                <a:t>Mrs</a:t>
              </a:r>
              <a:r>
                <a:rPr lang="en-US" sz="1000" kern="1200" dirty="0">
                  <a:latin typeface="Twinkl" pitchFamily="2" charset="0"/>
                </a:rPr>
                <a:t> Carmichael</a:t>
              </a:r>
            </a:p>
            <a:p>
              <a:pPr marL="0" lvl="0" indent="0" algn="ctr" defTabSz="444500">
                <a:lnSpc>
                  <a:spcPct val="90000"/>
                </a:lnSpc>
                <a:spcBef>
                  <a:spcPct val="0"/>
                </a:spcBef>
                <a:spcAft>
                  <a:spcPct val="35000"/>
                </a:spcAft>
                <a:buNone/>
              </a:pPr>
              <a:r>
                <a:rPr lang="en-US" sz="1000" kern="1200" dirty="0">
                  <a:latin typeface="Twinkl" pitchFamily="2" charset="0"/>
                </a:rPr>
                <a:t>Teaching Assistant</a:t>
              </a:r>
            </a:p>
          </p:txBody>
        </p:sp>
      </p:grpSp>
    </p:spTree>
    <p:extLst>
      <p:ext uri="{BB962C8B-B14F-4D97-AF65-F5344CB8AC3E}">
        <p14:creationId xmlns:p14="http://schemas.microsoft.com/office/powerpoint/2010/main" val="267955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56489133"/>
              </p:ext>
            </p:extLst>
          </p:nvPr>
        </p:nvGraphicFramePr>
        <p:xfrm>
          <a:off x="129767" y="945577"/>
          <a:ext cx="11520000" cy="18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5" name="Diagram 34"/>
          <p:cNvGraphicFramePr/>
          <p:nvPr>
            <p:extLst>
              <p:ext uri="{D42A27DB-BD31-4B8C-83A1-F6EECF244321}">
                <p14:modId xmlns:p14="http://schemas.microsoft.com/office/powerpoint/2010/main" val="780307000"/>
              </p:ext>
            </p:extLst>
          </p:nvPr>
        </p:nvGraphicFramePr>
        <p:xfrm>
          <a:off x="129767" y="2456244"/>
          <a:ext cx="11520000" cy="180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Oval Callout 5"/>
          <p:cNvSpPr/>
          <p:nvPr/>
        </p:nvSpPr>
        <p:spPr>
          <a:xfrm>
            <a:off x="2165684" y="5437365"/>
            <a:ext cx="7773088" cy="1133250"/>
          </a:xfrm>
          <a:prstGeom prst="wedgeEllipseCallout">
            <a:avLst>
              <a:gd name="adj1" fmla="val 59590"/>
              <a:gd name="adj2" fmla="val -77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800" dirty="0">
                <a:solidFill>
                  <a:schemeClr val="bg1"/>
                </a:solidFill>
              </a:rPr>
              <a:t>What do all those abbreviations mean?</a:t>
            </a: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12584" y="3776002"/>
            <a:ext cx="1947450" cy="2520000"/>
          </a:xfrm>
          <a:prstGeom prst="rect">
            <a:avLst/>
          </a:prstGeom>
        </p:spPr>
      </p:pic>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l="7973" t="-520" r="44661" b="95599"/>
          <a:stretch>
            <a:fillRect/>
          </a:stretch>
        </p:blipFill>
        <p:spPr bwMode="auto">
          <a:xfrm>
            <a:off x="129767" y="6353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6" name="Diagram 35"/>
          <p:cNvGraphicFramePr/>
          <p:nvPr>
            <p:extLst>
              <p:ext uri="{D42A27DB-BD31-4B8C-83A1-F6EECF244321}">
                <p14:modId xmlns:p14="http://schemas.microsoft.com/office/powerpoint/2010/main" val="1159377486"/>
              </p:ext>
            </p:extLst>
          </p:nvPr>
        </p:nvGraphicFramePr>
        <p:xfrm>
          <a:off x="129767" y="3926698"/>
          <a:ext cx="11520000" cy="1800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 name="Picture 9">
            <a:hlinkClick r:id="rId19" action="ppaction://hlinksldjump"/>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
        <p:nvSpPr>
          <p:cNvPr id="11" name="Oval 10"/>
          <p:cNvSpPr/>
          <p:nvPr/>
        </p:nvSpPr>
        <p:spPr>
          <a:xfrm>
            <a:off x="2907284" y="939048"/>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Oval 11"/>
          <p:cNvSpPr/>
          <p:nvPr/>
        </p:nvSpPr>
        <p:spPr>
          <a:xfrm>
            <a:off x="4416746" y="943810"/>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Oval 12"/>
          <p:cNvSpPr/>
          <p:nvPr/>
        </p:nvSpPr>
        <p:spPr>
          <a:xfrm>
            <a:off x="5923200" y="939048"/>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Oval 13"/>
          <p:cNvSpPr/>
          <p:nvPr/>
        </p:nvSpPr>
        <p:spPr>
          <a:xfrm>
            <a:off x="7435670" y="941959"/>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Oval 14"/>
          <p:cNvSpPr/>
          <p:nvPr/>
        </p:nvSpPr>
        <p:spPr>
          <a:xfrm>
            <a:off x="8948641" y="945577"/>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Oval 15"/>
          <p:cNvSpPr/>
          <p:nvPr/>
        </p:nvSpPr>
        <p:spPr>
          <a:xfrm>
            <a:off x="1397822" y="939048"/>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Oval 16"/>
          <p:cNvSpPr/>
          <p:nvPr/>
        </p:nvSpPr>
        <p:spPr>
          <a:xfrm>
            <a:off x="2907284" y="2442644"/>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Oval 17"/>
          <p:cNvSpPr/>
          <p:nvPr/>
        </p:nvSpPr>
        <p:spPr>
          <a:xfrm>
            <a:off x="4416746" y="2447406"/>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Oval 18"/>
          <p:cNvSpPr/>
          <p:nvPr/>
        </p:nvSpPr>
        <p:spPr>
          <a:xfrm>
            <a:off x="5923200" y="2442644"/>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Oval 19"/>
          <p:cNvSpPr/>
          <p:nvPr/>
        </p:nvSpPr>
        <p:spPr>
          <a:xfrm>
            <a:off x="7435670" y="2445555"/>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Oval 20"/>
          <p:cNvSpPr/>
          <p:nvPr/>
        </p:nvSpPr>
        <p:spPr>
          <a:xfrm>
            <a:off x="8948641" y="2449173"/>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Oval 21"/>
          <p:cNvSpPr/>
          <p:nvPr/>
        </p:nvSpPr>
        <p:spPr>
          <a:xfrm>
            <a:off x="1397822" y="2442644"/>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3" name="Oval 22"/>
          <p:cNvSpPr/>
          <p:nvPr/>
        </p:nvSpPr>
        <p:spPr>
          <a:xfrm>
            <a:off x="2907284" y="3932622"/>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Oval 23"/>
          <p:cNvSpPr/>
          <p:nvPr/>
        </p:nvSpPr>
        <p:spPr>
          <a:xfrm>
            <a:off x="4416746" y="3937384"/>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5" name="Oval 24"/>
          <p:cNvSpPr/>
          <p:nvPr/>
        </p:nvSpPr>
        <p:spPr>
          <a:xfrm>
            <a:off x="5923200" y="3932622"/>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Oval 25"/>
          <p:cNvSpPr/>
          <p:nvPr/>
        </p:nvSpPr>
        <p:spPr>
          <a:xfrm>
            <a:off x="7435670" y="3935533"/>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Oval 26"/>
          <p:cNvSpPr/>
          <p:nvPr/>
        </p:nvSpPr>
        <p:spPr>
          <a:xfrm>
            <a:off x="8948641" y="3939151"/>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Oval 27"/>
          <p:cNvSpPr/>
          <p:nvPr/>
        </p:nvSpPr>
        <p:spPr>
          <a:xfrm>
            <a:off x="1397822" y="3932622"/>
            <a:ext cx="345600" cy="345600"/>
          </a:xfrm>
          <a:prstGeom prst="ellipse">
            <a:avLst/>
          </a:prstGeom>
          <a:blipFill rotWithShape="0">
            <a:blip r:embed="rId21"/>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9582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25642"/>
          </a:xfrm>
        </p:spPr>
        <p:txBody>
          <a:bodyPr>
            <a:normAutofit/>
          </a:bodyPr>
          <a:lstStyle/>
          <a:p>
            <a:r>
              <a:rPr lang="en-GB" sz="2800" dirty="0"/>
              <a:t>We would like you to get in touch!</a:t>
            </a:r>
            <a:endParaRPr lang="en-US" sz="2800" dirty="0"/>
          </a:p>
        </p:txBody>
      </p:sp>
      <p:sp>
        <p:nvSpPr>
          <p:cNvPr id="3" name="Content Placeholder 2"/>
          <p:cNvSpPr>
            <a:spLocks noGrp="1"/>
          </p:cNvSpPr>
          <p:nvPr>
            <p:ph idx="1"/>
          </p:nvPr>
        </p:nvSpPr>
        <p:spPr>
          <a:xfrm>
            <a:off x="1065214" y="1341521"/>
            <a:ext cx="10058400" cy="1768522"/>
          </a:xfrm>
        </p:spPr>
        <p:txBody>
          <a:bodyPr anchor="ctr">
            <a:normAutofit fontScale="62500" lnSpcReduction="20000"/>
          </a:bodyPr>
          <a:lstStyle/>
          <a:p>
            <a:pPr marL="0" indent="0">
              <a:buNone/>
            </a:pPr>
            <a:r>
              <a:rPr lang="en-GB" dirty="0">
                <a:latin typeface="Twinkl" pitchFamily="2" charset="0"/>
              </a:rPr>
              <a:t>Do you have any questions?</a:t>
            </a:r>
          </a:p>
          <a:p>
            <a:pPr marL="0" indent="0">
              <a:buNone/>
            </a:pPr>
            <a:r>
              <a:rPr lang="en-GB" dirty="0">
                <a:latin typeface="Twinkl" pitchFamily="2" charset="0"/>
              </a:rPr>
              <a:t>Do you have suggestions about how we can improve our service to you?  </a:t>
            </a:r>
          </a:p>
          <a:p>
            <a:pPr marL="0" indent="0">
              <a:buNone/>
            </a:pPr>
            <a:r>
              <a:rPr lang="en-GB" dirty="0">
                <a:latin typeface="Twinkl" pitchFamily="2" charset="0"/>
              </a:rPr>
              <a:t>Is there a topic you would like to know more about?  </a:t>
            </a:r>
          </a:p>
          <a:p>
            <a:pPr marL="0" indent="0">
              <a:buNone/>
            </a:pPr>
            <a:r>
              <a:rPr lang="en-GB" dirty="0">
                <a:latin typeface="Twinkl" pitchFamily="2" charset="0"/>
              </a:rPr>
              <a:t>Can you recommend places where you take your child with SEND that you have enjoyed, e.g. dentists, opticians, restaurants, play areas, etc.</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7973" t="-520" r="44661" b="95599"/>
          <a:stretch>
            <a:fillRect/>
          </a:stretch>
        </p:blipFill>
        <p:spPr bwMode="auto">
          <a:xfrm>
            <a:off x="7547212" y="622394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Diagram 5"/>
          <p:cNvGraphicFramePr/>
          <p:nvPr>
            <p:extLst>
              <p:ext uri="{D42A27DB-BD31-4B8C-83A1-F6EECF244321}">
                <p14:modId xmlns:p14="http://schemas.microsoft.com/office/powerpoint/2010/main" val="66196159"/>
              </p:ext>
            </p:extLst>
          </p:nvPr>
        </p:nvGraphicFramePr>
        <p:xfrm>
          <a:off x="1065211" y="3521122"/>
          <a:ext cx="10020183" cy="2593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hlinkClick r:id="rId8" action="ppaction://hlinksldjump"/>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Tree>
    <p:extLst>
      <p:ext uri="{BB962C8B-B14F-4D97-AF65-F5344CB8AC3E}">
        <p14:creationId xmlns:p14="http://schemas.microsoft.com/office/powerpoint/2010/main" val="244895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solidFill>
                  <a:srgbClr val="000000"/>
                </a:solidFill>
              </a:rPr>
              <a:t>What kinds of SEND does the school make provision for?</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8529124"/>
              </p:ext>
            </p:extLst>
          </p:nvPr>
        </p:nvGraphicFramePr>
        <p:xfrm>
          <a:off x="1714914" y="2555437"/>
          <a:ext cx="9408700" cy="3628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loud Callout 5"/>
          <p:cNvSpPr/>
          <p:nvPr/>
        </p:nvSpPr>
        <p:spPr>
          <a:xfrm>
            <a:off x="8709272" y="2555437"/>
            <a:ext cx="2528219" cy="1339517"/>
          </a:xfrm>
          <a:prstGeom prst="cloudCallout">
            <a:avLst>
              <a:gd name="adj1" fmla="val -79843"/>
              <a:gd name="adj2" fmla="val 3615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latin typeface="Twinkl" pitchFamily="2" charset="0"/>
              </a:rPr>
              <a:t>e.g. Visual / Hearing impairment, mobility difficulties</a:t>
            </a:r>
          </a:p>
        </p:txBody>
      </p:sp>
      <p:sp>
        <p:nvSpPr>
          <p:cNvPr id="7" name="Cloud Callout 6"/>
          <p:cNvSpPr/>
          <p:nvPr/>
        </p:nvSpPr>
        <p:spPr>
          <a:xfrm>
            <a:off x="5841745" y="5702970"/>
            <a:ext cx="1804737" cy="962526"/>
          </a:xfrm>
          <a:prstGeom prst="cloudCallout">
            <a:avLst>
              <a:gd name="adj1" fmla="val -9722"/>
              <a:gd name="adj2" fmla="val -11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latin typeface="Twinkl" pitchFamily="2" charset="0"/>
              </a:rPr>
              <a:t>e.g. Dyslexia, GLD</a:t>
            </a:r>
          </a:p>
        </p:txBody>
      </p:sp>
      <p:sp>
        <p:nvSpPr>
          <p:cNvPr id="8" name="Cloud Callout 7"/>
          <p:cNvSpPr/>
          <p:nvPr/>
        </p:nvSpPr>
        <p:spPr>
          <a:xfrm>
            <a:off x="1179090" y="5342021"/>
            <a:ext cx="2517024" cy="1323475"/>
          </a:xfrm>
          <a:prstGeom prst="cloudCallout">
            <a:avLst>
              <a:gd name="adj1" fmla="val 76681"/>
              <a:gd name="adj2" fmla="val -2477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latin typeface="Twinkl" pitchFamily="2" charset="0"/>
              </a:rPr>
              <a:t>e.g. Speech and Language, ASD</a:t>
            </a:r>
          </a:p>
        </p:txBody>
      </p:sp>
      <p:sp>
        <p:nvSpPr>
          <p:cNvPr id="9" name="Cloud Callout 8"/>
          <p:cNvSpPr/>
          <p:nvPr/>
        </p:nvSpPr>
        <p:spPr>
          <a:xfrm>
            <a:off x="1179090" y="2664439"/>
            <a:ext cx="2671010" cy="1556085"/>
          </a:xfrm>
          <a:prstGeom prst="cloudCallout">
            <a:avLst>
              <a:gd name="adj1" fmla="val 78267"/>
              <a:gd name="adj2" fmla="val 1817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latin typeface="Twinkl" pitchFamily="2" charset="0"/>
              </a:rPr>
              <a:t>e.g. Attachment disorder, ADHD, Anxiety</a:t>
            </a:r>
          </a:p>
        </p:txBody>
      </p:sp>
      <p:pic>
        <p:nvPicPr>
          <p:cNvPr id="10" name="Picture 9">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sp>
        <p:nvSpPr>
          <p:cNvPr id="3" name="TextBox 2"/>
          <p:cNvSpPr txBox="1"/>
          <p:nvPr/>
        </p:nvSpPr>
        <p:spPr>
          <a:xfrm>
            <a:off x="518160" y="1523998"/>
            <a:ext cx="11043920" cy="1061829"/>
          </a:xfrm>
          <a:prstGeom prst="rect">
            <a:avLst/>
          </a:prstGeom>
          <a:noFill/>
        </p:spPr>
        <p:txBody>
          <a:bodyPr wrap="square" rtlCol="0">
            <a:spAutoFit/>
          </a:bodyPr>
          <a:lstStyle/>
          <a:p>
            <a:r>
              <a:rPr lang="en-GB" sz="1500" dirty="0">
                <a:latin typeface="Twinkl" pitchFamily="2" charset="0"/>
              </a:rPr>
              <a:t>Sawley Infant and Nursery School are part of ONE Academy Trust.  We are based on the same site as Sawley Junior School and cater for children aged 3 – 7 year olds. </a:t>
            </a:r>
          </a:p>
          <a:p>
            <a:r>
              <a:rPr lang="en-GB" sz="1500" dirty="0">
                <a:latin typeface="Twinkl" pitchFamily="2" charset="0"/>
              </a:rPr>
              <a:t>Our school currently provides additional and/or different provision for a range of needs, including: </a:t>
            </a:r>
          </a:p>
          <a:p>
            <a:endParaRPr lang="en-GB" dirty="0">
              <a:latin typeface="Twinkl" pitchFamily="2" charset="0"/>
            </a:endParaRPr>
          </a:p>
        </p:txBody>
      </p:sp>
    </p:spTree>
    <p:extLst>
      <p:ext uri="{BB962C8B-B14F-4D97-AF65-F5344CB8AC3E}">
        <p14:creationId xmlns:p14="http://schemas.microsoft.com/office/powerpoint/2010/main" val="244023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2800" dirty="0">
                <a:solidFill>
                  <a:srgbClr val="000000"/>
                </a:solidFill>
              </a:rPr>
              <a:t>Do children with SEND (Special Educational Needs and Disabilities) come to Sawley Infant and Nursery School?</a:t>
            </a:r>
            <a:endParaRPr lang="en-US" sz="2800" dirty="0"/>
          </a:p>
        </p:txBody>
      </p:sp>
      <p:pic>
        <p:nvPicPr>
          <p:cNvPr id="16" name="Picture Placeholder 15"/>
          <p:cNvPicPr>
            <a:picLocks noGrp="1" noChangeAspect="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3869" y="2263365"/>
            <a:ext cx="4252931" cy="3312472"/>
          </a:xfrm>
        </p:spPr>
      </p:pic>
      <p:sp>
        <p:nvSpPr>
          <p:cNvPr id="14" name="Text Placeholder 13"/>
          <p:cNvSpPr>
            <a:spLocks noGrp="1"/>
          </p:cNvSpPr>
          <p:nvPr>
            <p:ph sz="half" idx="2"/>
          </p:nvPr>
        </p:nvSpPr>
        <p:spPr>
          <a:xfrm>
            <a:off x="4876800" y="1825625"/>
            <a:ext cx="6246814" cy="4187952"/>
          </a:xfrm>
        </p:spPr>
        <p:txBody>
          <a:bodyPr anchor="ctr">
            <a:normAutofit/>
          </a:bodyPr>
          <a:lstStyle/>
          <a:p>
            <a:pPr marL="0" indent="0">
              <a:buNone/>
            </a:pPr>
            <a:r>
              <a:rPr lang="en-GB" dirty="0">
                <a:latin typeface="Twinkl" pitchFamily="2" charset="0"/>
              </a:rPr>
              <a:t>We are committed to enabling all children to ‘Sparkle and Shine’. </a:t>
            </a:r>
          </a:p>
          <a:p>
            <a:pPr marL="0" indent="0">
              <a:buNone/>
            </a:pPr>
            <a:r>
              <a:rPr lang="en-GB" dirty="0">
                <a:latin typeface="Twinkl" pitchFamily="2" charset="0"/>
              </a:rPr>
              <a:t>We have an SEND policy in place to support any children who require additional support. </a:t>
            </a:r>
          </a:p>
          <a:p>
            <a:pPr marL="0" indent="0">
              <a:buNone/>
            </a:pPr>
            <a:r>
              <a:rPr lang="en-GB" dirty="0">
                <a:latin typeface="Twinkl" pitchFamily="2" charset="0"/>
              </a:rPr>
              <a:t>We also have an Intimate Care policy for any children with specific needs which is available upon request.</a:t>
            </a:r>
            <a:endParaRPr lang="en-US" dirty="0">
              <a:latin typeface="Twinkl" pitchFamily="2" charset="0"/>
            </a:endParaRPr>
          </a:p>
        </p:txBody>
      </p:sp>
      <p:pic>
        <p:nvPicPr>
          <p:cNvPr id="7" name="Picture 6">
            <a:hlinkClick r:id="rId3" action="ppaction://hlinksldjump"/>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61461"/>
            <a:ext cx="1088574" cy="544287"/>
          </a:xfrm>
          <a:prstGeom prst="rect">
            <a:avLst/>
          </a:prstGeom>
        </p:spPr>
      </p:pic>
      <p:sp>
        <p:nvSpPr>
          <p:cNvPr id="3" name="Right Arrow 2">
            <a:hlinkClick r:id="rId5" action="ppaction://hlinksldjump"/>
          </p:cNvPr>
          <p:cNvSpPr/>
          <p:nvPr/>
        </p:nvSpPr>
        <p:spPr>
          <a:xfrm>
            <a:off x="8795657" y="5398621"/>
            <a:ext cx="3091543" cy="1229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Admissions</a:t>
            </a:r>
          </a:p>
        </p:txBody>
      </p:sp>
    </p:spTree>
    <p:extLst>
      <p:ext uri="{BB962C8B-B14F-4D97-AF65-F5344CB8AC3E}">
        <p14:creationId xmlns:p14="http://schemas.microsoft.com/office/powerpoint/2010/main" val="33235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1B034-77F6-4659-89BE-BF6DD1BDF59F}"/>
              </a:ext>
            </a:extLst>
          </p:cNvPr>
          <p:cNvSpPr>
            <a:spLocks noGrp="1"/>
          </p:cNvSpPr>
          <p:nvPr>
            <p:ph idx="1"/>
          </p:nvPr>
        </p:nvSpPr>
        <p:spPr>
          <a:xfrm>
            <a:off x="20977" y="2264619"/>
            <a:ext cx="11889780" cy="4229100"/>
          </a:xfrm>
        </p:spPr>
        <p:txBody>
          <a:bodyPr>
            <a:normAutofit fontScale="62500" lnSpcReduction="20000"/>
          </a:bodyPr>
          <a:lstStyle/>
          <a:p>
            <a:pPr>
              <a:lnSpc>
                <a:spcPct val="120000"/>
              </a:lnSpc>
            </a:pPr>
            <a:r>
              <a:rPr lang="en-GB" dirty="0">
                <a:latin typeface="Twinkl" pitchFamily="2" charset="0"/>
              </a:rPr>
              <a:t>The arrangements for the admission of pupils with Special Needs or disabilities to gain admission as pupils to </a:t>
            </a:r>
            <a:r>
              <a:rPr lang="en-GB" dirty="0" err="1">
                <a:latin typeface="Twinkl" pitchFamily="2" charset="0"/>
              </a:rPr>
              <a:t>Sawley</a:t>
            </a:r>
            <a:r>
              <a:rPr lang="en-GB" dirty="0">
                <a:latin typeface="Twinkl" pitchFamily="2" charset="0"/>
              </a:rPr>
              <a:t> Infant School fall within our duties under the Equality Act 2010 and are the same as those applied to all pupils. </a:t>
            </a:r>
          </a:p>
          <a:p>
            <a:pPr>
              <a:lnSpc>
                <a:spcPct val="120000"/>
              </a:lnSpc>
            </a:pPr>
            <a:r>
              <a:rPr lang="en-GB" dirty="0">
                <a:latin typeface="Twinkl" pitchFamily="2" charset="0"/>
              </a:rPr>
              <a:t>The Disability Discrimination Act 1995 defines a disabled person as one who has a physical or mental impairment which has a substantial and long-term adverse effect on a persons ability to carry out normal day-to-day activities. </a:t>
            </a:r>
          </a:p>
          <a:p>
            <a:pPr>
              <a:lnSpc>
                <a:spcPct val="120000"/>
              </a:lnSpc>
            </a:pPr>
            <a:r>
              <a:rPr lang="en-GB" dirty="0">
                <a:latin typeface="Twinkl" pitchFamily="2" charset="0"/>
              </a:rPr>
              <a:t>Most children with Special Needs will not be disabled within the meaning of the Act. The admission of pupils with disabilities is considered in the first instance in the same way as non-disabled pupils.  Further considerations are made in the light of need and accessibility. In the case of a pupil with an Education, Health and Care Plan (EHCP), the Local Authority will consult with the school to see whether the school is able to meet the child’s individual needs. If the school is able to meet the child’s needs, then a plan to support the child starting at </a:t>
            </a:r>
            <a:r>
              <a:rPr lang="en-GB" dirty="0" err="1">
                <a:latin typeface="Twinkl" pitchFamily="2" charset="0"/>
              </a:rPr>
              <a:t>Sawley</a:t>
            </a:r>
            <a:r>
              <a:rPr lang="en-GB" dirty="0">
                <a:latin typeface="Twinkl" pitchFamily="2" charset="0"/>
              </a:rPr>
              <a:t> Infant School is agreed. For pupils without an EHCP, children with SEND are afforded the same rights as other children in terms of their admission to our school. Pupils are admitted without reference to aptitude or ability.</a:t>
            </a:r>
          </a:p>
          <a:p>
            <a:pPr>
              <a:lnSpc>
                <a:spcPct val="120000"/>
              </a:lnSpc>
            </a:pPr>
            <a:r>
              <a:rPr lang="en-GB" dirty="0">
                <a:latin typeface="Twinkl" pitchFamily="2" charset="0"/>
              </a:rPr>
              <a:t>We are always pleased to meet new parents in person and show them around. Please telephone the school to make arrangements, or email or call in – ask for Mrs Morley or Mrs Cross, our SENCOs, who will be happy to meet with you in the first instance so that       we can do everything reasonably possible to meet your child's specific needs.                                                                              You will always be welcomed!  We can also advise you on the application process if needed.</a:t>
            </a:r>
          </a:p>
          <a:p>
            <a:endParaRPr lang="en-GB" dirty="0"/>
          </a:p>
        </p:txBody>
      </p:sp>
      <p:pic>
        <p:nvPicPr>
          <p:cNvPr id="4" name="Picture 3">
            <a:extLst>
              <a:ext uri="{FF2B5EF4-FFF2-40B4-BE49-F238E27FC236}">
                <a16:creationId xmlns:a16="http://schemas.microsoft.com/office/drawing/2014/main" id="{B7AE68DE-2924-4E26-8BA6-3143CE65B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73" t="-520" r="44661" b="95599"/>
          <a:stretch>
            <a:fillRect/>
          </a:stretch>
        </p:blipFill>
        <p:spPr bwMode="auto">
          <a:xfrm>
            <a:off x="129767" y="63538"/>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Oval Callout 5">
            <a:extLst>
              <a:ext uri="{FF2B5EF4-FFF2-40B4-BE49-F238E27FC236}">
                <a16:creationId xmlns:a16="http://schemas.microsoft.com/office/drawing/2014/main" id="{69F6FA11-C3ED-4423-9189-680F53FB8B01}"/>
              </a:ext>
            </a:extLst>
          </p:cNvPr>
          <p:cNvSpPr/>
          <p:nvPr/>
        </p:nvSpPr>
        <p:spPr>
          <a:xfrm>
            <a:off x="788488" y="632585"/>
            <a:ext cx="9179902" cy="1578970"/>
          </a:xfrm>
          <a:prstGeom prst="wedgeEllipseCallout">
            <a:avLst>
              <a:gd name="adj1" fmla="val 59697"/>
              <a:gd name="adj2" fmla="val -57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ea typeface="Calibri" panose="020F0502020204030204" pitchFamily="34" charset="0"/>
                <a:cs typeface="Times New Roman" panose="02020603050405020304" pitchFamily="18" charset="0"/>
              </a:rPr>
              <a:t>What arrangements are there for the </a:t>
            </a:r>
            <a:r>
              <a:rPr lang="en-GB" sz="2400" dirty="0">
                <a:ea typeface="Calibri" panose="020F0502020204030204" pitchFamily="34" charset="0"/>
                <a:cs typeface="Times New Roman" panose="02020603050405020304" pitchFamily="18" charset="0"/>
              </a:rPr>
              <a:t>a</a:t>
            </a:r>
            <a:r>
              <a:rPr lang="en-GB" sz="2400" dirty="0">
                <a:effectLst/>
                <a:ea typeface="Calibri" panose="020F0502020204030204" pitchFamily="34" charset="0"/>
                <a:cs typeface="Times New Roman" panose="02020603050405020304" pitchFamily="18" charset="0"/>
              </a:rPr>
              <a:t>dmission of </a:t>
            </a:r>
            <a:r>
              <a:rPr lang="en-GB" sz="2400" dirty="0">
                <a:ea typeface="Calibri" panose="020F0502020204030204" pitchFamily="34" charset="0"/>
                <a:cs typeface="Times New Roman" panose="02020603050405020304" pitchFamily="18" charset="0"/>
              </a:rPr>
              <a:t>s</a:t>
            </a:r>
            <a:r>
              <a:rPr lang="en-GB" sz="2400" dirty="0">
                <a:effectLst/>
                <a:ea typeface="Calibri" panose="020F0502020204030204" pitchFamily="34" charset="0"/>
                <a:cs typeface="Times New Roman" panose="02020603050405020304" pitchFamily="18" charset="0"/>
              </a:rPr>
              <a:t>tudents with disabilities?</a:t>
            </a:r>
            <a:endParaRPr lang="en-GB" sz="2400" dirty="0"/>
          </a:p>
        </p:txBody>
      </p:sp>
      <p:pic>
        <p:nvPicPr>
          <p:cNvPr id="6" name="Picture 5">
            <a:extLst>
              <a:ext uri="{FF2B5EF4-FFF2-40B4-BE49-F238E27FC236}">
                <a16:creationId xmlns:a16="http://schemas.microsoft.com/office/drawing/2014/main" id="{6D0D828F-0BF6-40C9-A819-EE3F34434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1544" y="0"/>
            <a:ext cx="1369213" cy="2211555"/>
          </a:xfrm>
          <a:prstGeom prst="rect">
            <a:avLst/>
          </a:prstGeom>
        </p:spPr>
      </p:pic>
      <p:sp>
        <p:nvSpPr>
          <p:cNvPr id="7" name="Right Arrow 2">
            <a:hlinkClick r:id="rId4" action="ppaction://hlinksldjump"/>
            <a:extLst>
              <a:ext uri="{FF2B5EF4-FFF2-40B4-BE49-F238E27FC236}">
                <a16:creationId xmlns:a16="http://schemas.microsoft.com/office/drawing/2014/main" id="{78A470D9-C215-4B65-BA4A-31576A450E07}"/>
              </a:ext>
            </a:extLst>
          </p:cNvPr>
          <p:cNvSpPr/>
          <p:nvPr/>
        </p:nvSpPr>
        <p:spPr>
          <a:xfrm>
            <a:off x="8995772" y="5628089"/>
            <a:ext cx="3091543" cy="1229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Accessibility</a:t>
            </a:r>
          </a:p>
        </p:txBody>
      </p:sp>
    </p:spTree>
    <p:extLst>
      <p:ext uri="{BB962C8B-B14F-4D97-AF65-F5344CB8AC3E}">
        <p14:creationId xmlns:p14="http://schemas.microsoft.com/office/powerpoint/2010/main" val="246895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603" y="955163"/>
            <a:ext cx="10058400" cy="5211679"/>
          </a:xfrm>
        </p:spPr>
        <p:txBody>
          <a:bodyPr>
            <a:normAutofit/>
          </a:bodyPr>
          <a:lstStyle/>
          <a:p>
            <a:pPr marL="0" indent="0">
              <a:buNone/>
            </a:pPr>
            <a:r>
              <a:rPr lang="en-GB" sz="2000" dirty="0">
                <a:latin typeface="Twinkl" pitchFamily="2" charset="0"/>
              </a:rPr>
              <a:t>Generally, the school is very spacious and is easily accessible for children who may need additional equipment. However, to increase accessibility a number of adaptations have been made to the school environment. These include:</a:t>
            </a:r>
          </a:p>
          <a:p>
            <a:pPr lvl="0"/>
            <a:r>
              <a:rPr lang="en-GB" sz="2000" dirty="0">
                <a:latin typeface="Twinkl" pitchFamily="2" charset="0"/>
              </a:rPr>
              <a:t>Raising of the floor levels entering the school into a number of classrooms to enable easier access for wheelchairs.</a:t>
            </a:r>
          </a:p>
          <a:p>
            <a:pPr lvl="0"/>
            <a:r>
              <a:rPr lang="en-GB" sz="2000" dirty="0">
                <a:latin typeface="Twinkl" pitchFamily="2" charset="0"/>
              </a:rPr>
              <a:t>The development of an accessible toilet including a change bed and hoist.</a:t>
            </a:r>
          </a:p>
          <a:p>
            <a:pPr lvl="0"/>
            <a:r>
              <a:rPr lang="en-GB" sz="2000" dirty="0">
                <a:latin typeface="Twinkl" pitchFamily="2" charset="0"/>
              </a:rPr>
              <a:t>Outside, children have access to a large playground and a large school field. All of which can be accessed by all children. There are opportunities for outdoor learning for all children and raised planters for children to grow plants and flowers.</a:t>
            </a:r>
          </a:p>
          <a:p>
            <a:r>
              <a:rPr lang="en-GB" sz="2000" dirty="0">
                <a:latin typeface="Twinkl" pitchFamily="2" charset="0"/>
              </a:rPr>
              <a:t>A trim trail is installed and is designed to increase accessibility for all children.</a:t>
            </a:r>
          </a:p>
        </p:txBody>
      </p:sp>
      <p:pic>
        <p:nvPicPr>
          <p:cNvPr id="4" name="Picture 3">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92" y="6274524"/>
            <a:ext cx="1088574" cy="544287"/>
          </a:xfrm>
          <a:prstGeom prst="rect">
            <a:avLst/>
          </a:prstGeom>
        </p:spPr>
      </p:pic>
      <p:sp>
        <p:nvSpPr>
          <p:cNvPr id="5" name="Oval Callout 4"/>
          <p:cNvSpPr/>
          <p:nvPr/>
        </p:nvSpPr>
        <p:spPr>
          <a:xfrm>
            <a:off x="890852" y="5092997"/>
            <a:ext cx="8815242" cy="1229911"/>
          </a:xfrm>
          <a:prstGeom prst="wedgeEllipseCallout">
            <a:avLst>
              <a:gd name="adj1" fmla="val 58910"/>
              <a:gd name="adj2" fmla="val -57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3200" dirty="0"/>
              <a:t>How accessible is the school environment?</a:t>
            </a:r>
            <a:endParaRPr lang="en-GB" altLang="en-US" sz="32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9868" y="3710089"/>
            <a:ext cx="1369213" cy="2211555"/>
          </a:xfrm>
          <a:prstGeom prst="rect">
            <a:avLst/>
          </a:prstGeom>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l="7973" t="-520" r="44661" b="95599"/>
          <a:stretch>
            <a:fillRect/>
          </a:stretch>
        </p:blipFill>
        <p:spPr bwMode="auto">
          <a:xfrm>
            <a:off x="7737237" y="152884"/>
            <a:ext cx="4233678" cy="515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Box 8">
            <a:extLst>
              <a:ext uri="{FF2B5EF4-FFF2-40B4-BE49-F238E27FC236}">
                <a16:creationId xmlns:a16="http://schemas.microsoft.com/office/drawing/2014/main" id="{6B36B7BD-319F-4179-A379-2357315EF0C9}"/>
              </a:ext>
            </a:extLst>
          </p:cNvPr>
          <p:cNvSpPr txBox="1"/>
          <p:nvPr/>
        </p:nvSpPr>
        <p:spPr>
          <a:xfrm>
            <a:off x="221085" y="140806"/>
            <a:ext cx="6733168" cy="750975"/>
          </a:xfrm>
          <a:prstGeom prst="rect">
            <a:avLst/>
          </a:prstGeom>
          <a:noFill/>
        </p:spPr>
        <p:txBody>
          <a:bodyPr wrap="square">
            <a:spAutoFit/>
          </a:bodyPr>
          <a:lstStyle/>
          <a:p>
            <a:pPr>
              <a:lnSpc>
                <a:spcPct val="107000"/>
              </a:lnSpc>
              <a:spcAft>
                <a:spcPts val="800"/>
              </a:spcAft>
            </a:pPr>
            <a:r>
              <a:rPr lang="en-GB" sz="2000" b="1" u="sng" dirty="0">
                <a:solidFill>
                  <a:schemeClr val="tx1">
                    <a:lumMod val="50000"/>
                  </a:schemeClr>
                </a:solidFill>
                <a:effectLst/>
                <a:latin typeface="+mj-lt"/>
                <a:ea typeface="Calibri" panose="020F0502020204030204" pitchFamily="34" charset="0"/>
                <a:cs typeface="Times New Roman" panose="02020603050405020304" pitchFamily="18" charset="0"/>
              </a:rPr>
              <a:t>The Facilities that we provide to help disabled pupils to access the school:</a:t>
            </a:r>
            <a:endParaRPr lang="en-GB" sz="16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10" name="Right Arrow 2">
            <a:hlinkClick r:id="rId6" action="ppaction://hlinksldjump"/>
            <a:extLst>
              <a:ext uri="{FF2B5EF4-FFF2-40B4-BE49-F238E27FC236}">
                <a16:creationId xmlns:a16="http://schemas.microsoft.com/office/drawing/2014/main" id="{AAEC8D32-180E-4289-B2BC-95B7B5BC1021}"/>
              </a:ext>
            </a:extLst>
          </p:cNvPr>
          <p:cNvSpPr/>
          <p:nvPr/>
        </p:nvSpPr>
        <p:spPr>
          <a:xfrm>
            <a:off x="8964231" y="5659568"/>
            <a:ext cx="3091543" cy="1229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Treatment</a:t>
            </a:r>
          </a:p>
        </p:txBody>
      </p:sp>
    </p:spTree>
    <p:extLst>
      <p:ext uri="{BB962C8B-B14F-4D97-AF65-F5344CB8AC3E}">
        <p14:creationId xmlns:p14="http://schemas.microsoft.com/office/powerpoint/2010/main" val="143328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DAC2-B5E8-4B58-9F0A-7A3A11E50257}"/>
              </a:ext>
            </a:extLst>
          </p:cNvPr>
          <p:cNvSpPr>
            <a:spLocks noGrp="1"/>
          </p:cNvSpPr>
          <p:nvPr>
            <p:ph type="title"/>
          </p:nvPr>
        </p:nvSpPr>
        <p:spPr>
          <a:xfrm>
            <a:off x="192505" y="304800"/>
            <a:ext cx="11730790" cy="1219200"/>
          </a:xfrm>
        </p:spPr>
        <p:txBody>
          <a:bodyPr>
            <a:normAutofit fontScale="90000"/>
          </a:bodyPr>
          <a:lstStyle/>
          <a:p>
            <a:r>
              <a:rPr lang="en-GB" dirty="0"/>
              <a:t>The steps we have taken to prevent disabled pupils from being treated less favourably than other pupils: </a:t>
            </a:r>
          </a:p>
        </p:txBody>
      </p:sp>
      <p:sp>
        <p:nvSpPr>
          <p:cNvPr id="3" name="Content Placeholder 2">
            <a:extLst>
              <a:ext uri="{FF2B5EF4-FFF2-40B4-BE49-F238E27FC236}">
                <a16:creationId xmlns:a16="http://schemas.microsoft.com/office/drawing/2014/main" id="{72228D56-8B19-4C2C-98C7-305CE10A2790}"/>
              </a:ext>
            </a:extLst>
          </p:cNvPr>
          <p:cNvSpPr>
            <a:spLocks noGrp="1"/>
          </p:cNvSpPr>
          <p:nvPr>
            <p:ph idx="1"/>
          </p:nvPr>
        </p:nvSpPr>
        <p:spPr>
          <a:xfrm>
            <a:off x="1065214" y="1921042"/>
            <a:ext cx="10058400" cy="4229100"/>
          </a:xfrm>
        </p:spPr>
        <p:txBody>
          <a:bodyPr>
            <a:normAutofit/>
          </a:bodyPr>
          <a:lstStyle/>
          <a:p>
            <a:pPr marL="0" indent="0" algn="just">
              <a:buNone/>
            </a:pPr>
            <a:r>
              <a:rPr lang="en-GB" dirty="0" err="1">
                <a:latin typeface="Twinkl" pitchFamily="2" charset="0"/>
              </a:rPr>
              <a:t>Sawley</a:t>
            </a:r>
            <a:r>
              <a:rPr lang="en-GB" dirty="0">
                <a:latin typeface="Twinkl" pitchFamily="2" charset="0"/>
              </a:rPr>
              <a:t> Infant School strives to ensure that the culture and ethos of the school are such that, whatever the abilities and needs of members of the school community, everyone is equally valued and treats one another with respect.  In line with the Equalities Act, 2010, </a:t>
            </a:r>
            <a:r>
              <a:rPr lang="en-GB" dirty="0" err="1">
                <a:latin typeface="Twinkl" pitchFamily="2" charset="0"/>
              </a:rPr>
              <a:t>Sawley</a:t>
            </a:r>
            <a:r>
              <a:rPr lang="en-GB" dirty="0">
                <a:latin typeface="Twinkl" pitchFamily="2" charset="0"/>
              </a:rPr>
              <a:t> Infant school aims to accommodate pupils with disabilities. In consultation with a child's parents/carers, individual needs are planned for to prevent any pupils being treated less favourably, than other pupils. We will take all steps possible, to provide an effective educational provision. Where a pupil has a particular need e.g. wheelchair access or services, we will ensure that reasonable adjustments are made for that pupil’s needs to be fully met. </a:t>
            </a:r>
          </a:p>
        </p:txBody>
      </p:sp>
    </p:spTree>
    <p:extLst>
      <p:ext uri="{BB962C8B-B14F-4D97-AF65-F5344CB8AC3E}">
        <p14:creationId xmlns:p14="http://schemas.microsoft.com/office/powerpoint/2010/main" val="48860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Custom 2">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002060"/>
      </a:hlink>
      <a:folHlink>
        <a:srgbClr val="002060"/>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themed presentation</Template>
  <TotalTime>10909</TotalTime>
  <Words>5674</Words>
  <Application>Microsoft Office PowerPoint</Application>
  <PresentationFormat>Widescreen</PresentationFormat>
  <Paragraphs>451</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 Narrow</vt:lpstr>
      <vt:lpstr>Calibri</vt:lpstr>
      <vt:lpstr>Segoe Print</vt:lpstr>
      <vt:lpstr>Segoe Script</vt:lpstr>
      <vt:lpstr>Times New Roman</vt:lpstr>
      <vt:lpstr>Twinkl</vt:lpstr>
      <vt:lpstr>Twinkl Light</vt:lpstr>
      <vt:lpstr>Nature Illustration 16x9</vt:lpstr>
      <vt:lpstr>SEND (Special Educational Needs and Disabilities)  Information Report</vt:lpstr>
      <vt:lpstr>What do we offer at Sawley Infant and Nursery School? </vt:lpstr>
      <vt:lpstr>PowerPoint Presentation</vt:lpstr>
      <vt:lpstr>PowerPoint Presentation</vt:lpstr>
      <vt:lpstr>What kinds of SEND does the school make provision for?</vt:lpstr>
      <vt:lpstr>Do children with SEND (Special Educational Needs and Disabilities) come to Sawley Infant and Nursery School?</vt:lpstr>
      <vt:lpstr>PowerPoint Presentation</vt:lpstr>
      <vt:lpstr>PowerPoint Presentation</vt:lpstr>
      <vt:lpstr>The steps we have taken to prevent disabled pupils from being treated less favourably than other pupils: </vt:lpstr>
      <vt:lpstr>What extra curricular activities are available for pupils with SEND?</vt:lpstr>
      <vt:lpstr>How does the school know if my child has SEND?</vt:lpstr>
      <vt:lpstr>PowerPoint Presentation</vt:lpstr>
      <vt:lpstr>PowerPoint Presentation</vt:lpstr>
      <vt:lpstr>PowerPoint Presentation</vt:lpstr>
      <vt:lpstr>How are children with SEND supported in school?</vt:lpstr>
      <vt:lpstr>PowerPoint Presentation</vt:lpstr>
      <vt:lpstr>How does the school support emotional and social development?</vt:lpstr>
      <vt:lpstr>How do you make sure that the support is helping my child make progress?</vt:lpstr>
      <vt:lpstr>PowerPoint Presentation</vt:lpstr>
      <vt:lpstr>How will I know if my child is receiving SEND support and whether it is helping?  </vt:lpstr>
      <vt:lpstr>How will I be involved in reviewing my child’s progress and achievements?</vt:lpstr>
      <vt:lpstr>How will you help me to support my child’s learning?</vt:lpstr>
      <vt:lpstr>How will my child be involved in their own learning?</vt:lpstr>
      <vt:lpstr>How do you help school staff to support children with SEND?</vt:lpstr>
      <vt:lpstr>PowerPoint Presentation</vt:lpstr>
      <vt:lpstr>What happens if my child needs specialist SEND equipment or other facilities?</vt:lpstr>
      <vt:lpstr>What if my child needs support from other agencies?</vt:lpstr>
      <vt:lpstr>PowerPoint Presentation</vt:lpstr>
      <vt:lpstr>How will you support my child when they start at your school or move to a new class or school?</vt:lpstr>
      <vt:lpstr>Starting Nursery</vt:lpstr>
      <vt:lpstr>Starting School</vt:lpstr>
      <vt:lpstr>Moving Class</vt:lpstr>
      <vt:lpstr>Moving to Sawley Junior School</vt:lpstr>
      <vt:lpstr>Moving to another setting</vt:lpstr>
      <vt:lpstr>Who should I contact to find out about other support and services?</vt:lpstr>
      <vt:lpstr>Who should I contact if I am concerned about my child’s progress?</vt:lpstr>
      <vt:lpstr>PowerPoint Presentation</vt:lpstr>
      <vt:lpstr>PowerPoint Presentation</vt:lpstr>
      <vt:lpstr>Office Team</vt:lpstr>
      <vt:lpstr>Specialist SEND Team - Nurture</vt:lpstr>
      <vt:lpstr>Specialist SEND Team - Interventions</vt:lpstr>
      <vt:lpstr>Nursery Team</vt:lpstr>
      <vt:lpstr>Reception Team</vt:lpstr>
      <vt:lpstr>Year One Team</vt:lpstr>
      <vt:lpstr>Year Two Team</vt:lpstr>
      <vt:lpstr>PowerPoint Presentation</vt:lpstr>
      <vt:lpstr>We would like you to 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(Special Educational Needs and Disabilities)  Information Report</dc:title>
  <dc:creator>staff</dc:creator>
  <cp:lastModifiedBy>Harral, M</cp:lastModifiedBy>
  <cp:revision>145</cp:revision>
  <cp:lastPrinted>2020-05-07T13:11:03Z</cp:lastPrinted>
  <dcterms:created xsi:type="dcterms:W3CDTF">2017-10-15T18:25:26Z</dcterms:created>
  <dcterms:modified xsi:type="dcterms:W3CDTF">2023-09-25T12:18:14Z</dcterms:modified>
</cp:coreProperties>
</file>